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Default Extension="fntdata" ContentType="application/x-fontdata"/>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_rels/presentation.xml.rels" ContentType="application/vnd.openxmlformats-package.relationships+xml"/>
  <Override PartName="/ppt/presentation.xml" ContentType="application/vnd.openxmlformats-officedocument.presentationml.presentation.main+xml"/>
  <Override PartName="/ppt/presProps.xml" ContentType="application/vnd.openxmlformats-officedocument.presentationml.presProps+xml"/>
  <Override PartName="/ppt/theme/theme1.xml" ContentType="application/vnd.openxmlformats-officedocument.theme+xml"/>
  <Override PartName="/ppt/slides/slide17.xml" ContentType="application/vnd.openxmlformats-officedocument.presentationml.slide+xml"/>
  <Override PartName="/ppt/slides/slide10.xml" ContentType="application/vnd.openxmlformats-officedocument.presentationml.slide+xml"/>
  <Override PartName="/ppt/slides/slide3.xml" ContentType="application/vnd.openxmlformats-officedocument.presentationml.slide+xml"/>
  <Override PartName="/ppt/slides/_rels/slide15.xml.rels" ContentType="application/vnd.openxmlformats-package.relationships+xml"/>
  <Override PartName="/ppt/slides/_rels/slide14.xml.rels" ContentType="application/vnd.openxmlformats-package.relationships+xml"/>
  <Override PartName="/ppt/slides/_rels/slide19.xml.rels" ContentType="application/vnd.openxmlformats-package.relationships+xml"/>
  <Override PartName="/ppt/slides/_rels/slide7.xml.rels" ContentType="application/vnd.openxmlformats-package.relationships+xml"/>
  <Override PartName="/ppt/slides/_rels/slide11.xml.rels" ContentType="application/vnd.openxmlformats-package.relationships+xml"/>
  <Override PartName="/ppt/slides/_rels/slide18.xml.rels" ContentType="application/vnd.openxmlformats-package.relationships+xml"/>
  <Override PartName="/ppt/slides/_rels/slide13.xml.rels" ContentType="application/vnd.openxmlformats-package.relationships+xml"/>
  <Override PartName="/ppt/slides/_rels/slide3.xml.rels" ContentType="application/vnd.openxmlformats-package.relationships+xml"/>
  <Override PartName="/ppt/slides/_rels/slide4.xml.rels" ContentType="application/vnd.openxmlformats-package.relationships+xml"/>
  <Override PartName="/ppt/slides/_rels/slide9.xml.rels" ContentType="application/vnd.openxmlformats-package.relationships+xml"/>
  <Override PartName="/ppt/slides/_rels/slide5.xml.rels" ContentType="application/vnd.openxmlformats-package.relationships+xml"/>
  <Override PartName="/ppt/slides/_rels/slide17.xml.rels" ContentType="application/vnd.openxmlformats-package.relationships+xml"/>
  <Override PartName="/ppt/slides/_rels/slide6.xml.rels" ContentType="application/vnd.openxmlformats-package.relationships+xml"/>
  <Override PartName="/ppt/slides/_rels/slide16.xml.rels" ContentType="application/vnd.openxmlformats-package.relationships+xml"/>
  <Override PartName="/ppt/slides/_rels/slide10.xml.rels" ContentType="application/vnd.openxmlformats-package.relationships+xml"/>
  <Override PartName="/ppt/slides/_rels/slide8.xml.rels" ContentType="application/vnd.openxmlformats-package.relationships+xml"/>
  <Override PartName="/ppt/slides/_rels/slide2.xml.rels" ContentType="application/vnd.openxmlformats-package.relationships+xml"/>
  <Override PartName="/ppt/slides/_rels/slide12.xml.rels" ContentType="application/vnd.openxmlformats-package.relationships+xml"/>
  <Override PartName="/ppt/slides/_rels/slide1.xml.rels" ContentType="application/vnd.openxmlformats-package.relationships+xml"/>
  <Override PartName="/ppt/slides/slide11.xml" ContentType="application/vnd.openxmlformats-officedocument.presentationml.slide+xml"/>
  <Override PartName="/ppt/slides/slide4.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6.xml" ContentType="application/vnd.openxmlformats-officedocument.presentationml.slide+xml"/>
  <Override PartName="/ppt/slides/slide1.xml" ContentType="application/vnd.openxmlformats-officedocument.presentationml.slide+xml"/>
  <Override PartName="/ppt/slides/slide7.xml" ContentType="application/vnd.openxmlformats-officedocument.presentationml.slide+xml"/>
  <Override PartName="/ppt/slides/slide5.xml" ContentType="application/vnd.openxmlformats-officedocument.presentationml.slide+xml"/>
  <Override PartName="/ppt/slides/slide16.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8.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Masters/_rels/slideMaster1.xml.rels" ContentType="application/vnd.openxmlformats-package.relationships+xml"/>
  <Override PartName="/ppt/slideMasters/slideMaster1.xml" ContentType="application/vnd.openxmlformats-officedocument.presentationml.slideMaster+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7.xml.rels" ContentType="application/vnd.openxmlformats-package.relationships+xml"/>
  <Override PartName="/ppt/slideLayouts/_rels/slideLayout6.xml.rels" ContentType="application/vnd.openxmlformats-package.relationships+xml"/>
  <Override PartName="/ppt/slideLayouts/_rels/slideLayout11.xml.rels" ContentType="application/vnd.openxmlformats-package.relationships+xml"/>
  <Override PartName="/ppt/slideLayouts/_rels/slideLayout1.xml.rels" ContentType="application/vnd.openxmlformats-package.relationships+xml"/>
  <Override PartName="/ppt/slideLayouts/_rels/slideLayout5.xml.rels" ContentType="application/vnd.openxmlformats-package.relationships+xml"/>
  <Override PartName="/ppt/slideLayouts/_rels/slideLayout4.xml.rels" ContentType="application/vnd.openxmlformats-package.relationships+xml"/>
  <Override PartName="/ppt/slideLayouts/_rels/slideLayout2.xml.rels" ContentType="application/vnd.openxmlformats-package.relationships+xml"/>
  <Override PartName="/ppt/slideLayouts/_rels/slideLayout8.xml.rels" ContentType="application/vnd.openxmlformats-package.relationships+xml"/>
  <Override PartName="/ppt/slideLayouts/_rels/slideLayout3.xml.rels" ContentType="application/vnd.openxmlformats-package.relationships+xml"/>
  <Override PartName="/ppt/slideLayouts/slideLayout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1.xml" ContentType="application/vnd.openxmlformats-officedocument.presentationml.slideLayout+xml"/>
  <Override PartName="/ppt/slideLayouts/slideLayout8.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10.xml" ContentType="application/vnd.openxmlformats-officedocument.presentationml.slideLayout+xml"/>
  <Override PartName="/ppt/slideLayouts/slideLayout3.xml" ContentType="application/vnd.openxmlformats-officedocument.presentationml.slideLayout+xml"/>
  <Override PartName="/ppt/slideLayouts/slideLayout5.xml" ContentType="application/vnd.openxmlformats-officedocument.presentationml.slideLayout+xml"/>
  <Override PartName="/ppt/slideLayouts/slideLayout9.xml" ContentType="application/vnd.openxmlformats-officedocument.presentationml.slideLayout+xml"/>
  <Override PartName="/ppt/media/image1.png" ContentType="image/png"/>
  <Override PartName="/ppt/media/image5.png" ContentType="image/png"/>
  <Override PartName="/ppt/media/image13.png" ContentType="image/png"/>
  <Override PartName="/ppt/media/image4.png" ContentType="image/png"/>
  <Override PartName="/ppt/media/image6.png" ContentType="image/png"/>
  <Override PartName="/ppt/media/image14.png" ContentType="image/png"/>
  <Override PartName="/ppt/media/image8.png" ContentType="image/png"/>
  <Override PartName="/ppt/media/image2.svg" ContentType="image/svg"/>
  <Override PartName="/ppt/media/image16.png" ContentType="image/png"/>
  <Override PartName="/ppt/media/image15.png" ContentType="image/png"/>
  <Override PartName="/ppt/media/image10.png" ContentType="image/png"/>
  <Override PartName="/ppt/media/image7.png" ContentType="image/png"/>
  <Override PartName="/ppt/media/image9.png" ContentType="image/png"/>
  <Override PartName="/ppt/media/image17.png" ContentType="image/png"/>
  <Override PartName="/ppt/media/image11.png" ContentType="image/png"/>
  <Override PartName="/ppt/media/image12.png" ContentType="image/png"/>
  <Override PartName="/ppt/media/image3.png" ContentType="image/png"/>
  <Override PartName="/ppt/fonts/Font_1_Euclid_Circular_B_Regular.fntdata" ContentType="application/x-fontdata"/>
  <Override PartName="/ppt/fonts/Font_2_Euclid_Circular_B_Bold.fntdata" ContentType="application/x-fontdata"/>
  <Override PartName="/ppt/fonts/Font_3_PingFang_SC_Regular.fntdata" ContentType="application/x-fontdata"/>
  <Override PartName="/ppt/fonts/Font_4_PingFang_SC_Bold.fntdata" ContentType="application/x-fontdata"/>
  <Override PartName="/ppt/fonts/Font_5_Arial_Unicode_MS_Regular.fntdata" ContentType="application/x-fontdata"/>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embedTrueTypeFonts="1">
  <p:sldMasterIdLst>
    <p:sldMasterId id="2147483648" r:id="rId2"/>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12192000" cy="6858000"/>
  <p:notesSz cx="7559675" cy="10691813"/>
  <p:embeddedFontLst>
    <p:embeddedFont>
      <p:font typeface="Euclid Circular B Semibold"/>
    </p:embeddedFont>
    <p:embeddedFont>
      <p:font typeface="Euclid Circular B"/>
      <p:regular r:id="rId22"/>
      <p:bold r:id="rId23"/>
    </p:embeddedFont>
    <p:embeddedFont>
      <p:font typeface="PingFang SC"/>
      <p:regular r:id="rId24"/>
      <p:bold r:id="rId25"/>
    </p:embeddedFont>
    <p:embeddedFont>
      <p:font typeface="Arial Unicode MS"/>
      <p:regular r:id="rId26"/>
      <p:bold r:id="rId26"/>
    </p:embeddedFont>
  </p:embeddedFontLst>
</p:presentation>
</file>

<file path=ppt/presProps.xml><?xml version="1.0" encoding="utf-8"?>
<p:presentationPr xmlns:a="http://schemas.openxmlformats.org/drawingml/2006/main" xmlns:p="http://schemas.openxmlformats.org/presentationml/2006/main" xmlns:r="http://schemas.openxmlformats.org/officeDocument/2006/relationships">
  <p:showPr showNarration="1"/>
</p:presentationPr>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9" Type="http://schemas.openxmlformats.org/officeDocument/2006/relationships/slide" Target="slides/slide7.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font" Target="fonts/Font_1_Euclid_Circular_B_Regular.fntdata"/><Relationship Id="rId23" Type="http://schemas.openxmlformats.org/officeDocument/2006/relationships/font" Target="fonts/Font_2_Euclid_Circular_B_Bold.fntdata"/><Relationship Id="rId24" Type="http://schemas.openxmlformats.org/officeDocument/2006/relationships/font" Target="fonts/Font_3_PingFang_SC_Regular.fntdata"/><Relationship Id="rId25" Type="http://schemas.openxmlformats.org/officeDocument/2006/relationships/font" Target="fonts/Font_4_PingFang_SC_Bold.fntdata"/><Relationship Id="rId26" Type="http://schemas.openxmlformats.org/officeDocument/2006/relationships/font" Target="fonts/Font_5_Arial_Unicode_MS_Regular.fntdata"/><Relationship Id="rId27" Type="http://schemas.openxmlformats.org/officeDocument/2006/relationships/presProps" Target="presProps.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svg"/>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Slide">
    <p:bg>
      <p:bgPr>
        <a:solidFill>
          <a:srgbClr val="3a1e3e"/>
        </a:solidFill>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830160" y="1710000"/>
            <a:ext cx="10515240" cy="2850840"/>
          </a:xfrm>
          <a:prstGeom prst="rect">
            <a:avLst/>
          </a:prstGeom>
          <a:noFill/>
          <a:ln w="0">
            <a:noFill/>
          </a:ln>
        </p:spPr>
        <p:txBody>
          <a:bodyPr lIns="91440" rIns="91440" tIns="45720" bIns="45720" anchor="b">
            <a:noAutofit/>
          </a:bodyPr>
          <a:p>
            <a:pPr indent="0" defTabSz="914400">
              <a:lnSpc>
                <a:spcPct val="90000"/>
              </a:lnSpc>
              <a:buNone/>
            </a:pPr>
            <a:r>
              <a:rPr b="1" lang="en-GB" sz="6000" strike="noStrike" u="none">
                <a:solidFill>
                  <a:schemeClr val="lt1"/>
                </a:solidFill>
                <a:effectLst/>
                <a:uFillTx/>
                <a:latin typeface="Euclid Circular B Semibold"/>
              </a:rPr>
              <a:t>Click to edit Master title style</a:t>
            </a:r>
            <a:endParaRPr b="0" lang="en-CH" sz="6000" strike="noStrike" u="none">
              <a:solidFill>
                <a:schemeClr val="dk1"/>
              </a:solidFill>
              <a:effectLst/>
              <a:uFillTx/>
              <a:latin typeface="Calibri"/>
            </a:endParaRPr>
          </a:p>
        </p:txBody>
      </p:sp>
      <p:sp>
        <p:nvSpPr>
          <p:cNvPr id="3" name="PlaceHolder 2"/>
          <p:cNvSpPr>
            <a:spLocks noGrp="1"/>
          </p:cNvSpPr>
          <p:nvPr>
            <p:ph type="dt" idx="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CH" sz="1200" strike="noStrike" u="none">
                <a:solidFill>
                  <a:schemeClr val="lt1"/>
                </a:solidFill>
                <a:effectLst/>
                <a:uFillTx/>
                <a:latin typeface="Euclid Circular B"/>
              </a:defRPr>
            </a:lvl1pPr>
          </a:lstStyle>
          <a:p>
            <a:pPr indent="0" defTabSz="914400">
              <a:lnSpc>
                <a:spcPct val="100000"/>
              </a:lnSpc>
              <a:buNone/>
            </a:pPr>
            <a:r>
              <a:rPr b="0" lang="en-CH" sz="1200" strike="noStrike" u="none">
                <a:solidFill>
                  <a:schemeClr val="lt1"/>
                </a:solidFill>
                <a:effectLst/>
                <a:uFillTx/>
                <a:latin typeface="Euclid Circular B"/>
              </a:rPr>
              <a:t>&lt;date/time&gt;</a:t>
            </a:r>
            <a:endParaRPr b="0" lang="de-CH" sz="1200" strike="noStrike" u="none">
              <a:solidFill>
                <a:srgbClr val="ffffff"/>
              </a:solidFill>
              <a:effectLst/>
              <a:uFillTx/>
              <a:latin typeface="Times New Roman"/>
            </a:endParaRPr>
          </a:p>
        </p:txBody>
      </p:sp>
      <p:sp>
        <p:nvSpPr>
          <p:cNvPr id="4" name="PlaceHolder 3"/>
          <p:cNvSpPr>
            <a:spLocks noGrp="1"/>
          </p:cNvSpPr>
          <p:nvPr>
            <p:ph type="ftr" idx="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de-CH" sz="1400" strike="noStrike" u="none">
                <a:solidFill>
                  <a:srgbClr val="ffffff"/>
                </a:solidFill>
                <a:effectLst/>
                <a:uFillTx/>
                <a:latin typeface="Times New Roman"/>
              </a:defRPr>
            </a:lvl1pPr>
          </a:lstStyle>
          <a:p>
            <a:pPr indent="0" algn="ctr">
              <a:buNone/>
            </a:pPr>
            <a:r>
              <a:rPr b="0" lang="de-CH" sz="1400" strike="noStrike" u="none">
                <a:solidFill>
                  <a:srgbClr val="ffffff"/>
                </a:solidFill>
                <a:effectLst/>
                <a:uFillTx/>
                <a:latin typeface="Times New Roman"/>
              </a:rPr>
              <a:t>&lt;footer&gt;</a:t>
            </a:r>
            <a:endParaRPr b="0" lang="de-CH" sz="1400" strike="noStrike" u="none">
              <a:solidFill>
                <a:srgbClr val="ffffff"/>
              </a:solidFill>
              <a:effectLst/>
              <a:uFillTx/>
              <a:latin typeface="Times New Roman"/>
            </a:endParaRPr>
          </a:p>
        </p:txBody>
      </p:sp>
      <p:sp>
        <p:nvSpPr>
          <p:cNvPr id="5" name="PlaceHolder 4"/>
          <p:cNvSpPr>
            <a:spLocks noGrp="1"/>
          </p:cNvSpPr>
          <p:nvPr>
            <p:ph type="sldNum" idx="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CH" sz="1200" strike="noStrike" u="none">
                <a:solidFill>
                  <a:schemeClr val="lt1"/>
                </a:solidFill>
                <a:effectLst/>
                <a:uFillTx/>
                <a:latin typeface="Euclid Circular B"/>
              </a:defRPr>
            </a:lvl1pPr>
          </a:lstStyle>
          <a:p>
            <a:pPr indent="0" algn="r" defTabSz="914400">
              <a:lnSpc>
                <a:spcPct val="100000"/>
              </a:lnSpc>
              <a:buNone/>
            </a:pPr>
            <a:fld id="{5D63F0BC-3EC8-4400-B17E-1D4BF96A59CC}" type="slidenum">
              <a:rPr b="0" lang="en-CH" sz="1200" strike="noStrike" u="none">
                <a:solidFill>
                  <a:schemeClr val="lt1"/>
                </a:solidFill>
                <a:effectLst/>
                <a:uFillTx/>
                <a:latin typeface="Euclid Circular B"/>
              </a:rPr>
              <a:t>&lt;number&gt;</a:t>
            </a:fld>
            <a:endParaRPr b="0" lang="de-CH" sz="1200" strike="noStrike" u="none">
              <a:solidFill>
                <a:srgbClr val="ffffff"/>
              </a:solidFill>
              <a:effectLst/>
              <a:uFillTx/>
              <a:latin typeface="Times New Roman"/>
            </a:endParaRPr>
          </a:p>
        </p:txBody>
      </p:sp>
      <p:pic>
        <p:nvPicPr>
          <p:cNvPr id="6" name="Graphic 9" descr=""/>
          <p:cNvPicPr/>
          <p:nvPr/>
        </p:nvPicPr>
        <p:blipFill>
          <a:blip r:embed="rId2">
            <a:extLst>
              <a:ext uri="{96DAC541-7B7A-43D3-8B79-37D633B846F1}">
                <asvg:svgBlip xmlns:asvg="http://schemas.microsoft.com/office/drawing/2016/SVG/main" r:embed="rId3"/>
              </a:ext>
            </a:extLst>
          </a:blip>
          <a:stretch/>
        </p:blipFill>
        <p:spPr>
          <a:xfrm>
            <a:off x="959400" y="630000"/>
            <a:ext cx="2437920" cy="1066320"/>
          </a:xfrm>
          <a:prstGeom prst="rect">
            <a:avLst/>
          </a:prstGeom>
          <a:noFill/>
          <a:ln w="0">
            <a:noFill/>
          </a:ln>
        </p:spPr>
      </p:pic>
      <p:sp>
        <p:nvSpPr>
          <p:cNvPr id="7"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CH" sz="2800" strike="noStrike" u="none">
                <a:solidFill>
                  <a:schemeClr val="lt1"/>
                </a:solidFill>
                <a:effectLst/>
                <a:uFillTx/>
                <a:latin typeface="Euclid Circular B"/>
              </a:rPr>
              <a:t>Click to edit the outline text format</a:t>
            </a:r>
            <a:endParaRPr b="0" lang="en-CH" sz="2800" strike="noStrike" u="none">
              <a:solidFill>
                <a:schemeClr val="lt1"/>
              </a:solidFill>
              <a:effectLst/>
              <a:uFillTx/>
              <a:latin typeface="Euclid Circular B"/>
            </a:endParaRPr>
          </a:p>
          <a:p>
            <a:pPr lvl="1" marL="864000" indent="-324000">
              <a:lnSpc>
                <a:spcPct val="90000"/>
              </a:lnSpc>
              <a:spcBef>
                <a:spcPts val="1134"/>
              </a:spcBef>
              <a:buClr>
                <a:srgbClr val="ffffff"/>
              </a:buClr>
              <a:buSzPct val="75000"/>
              <a:buFont typeface="Symbol" charset="2"/>
              <a:buChar char=""/>
            </a:pPr>
            <a:r>
              <a:rPr b="0" lang="en-CH" sz="2000" strike="noStrike" u="none">
                <a:solidFill>
                  <a:schemeClr val="lt1"/>
                </a:solidFill>
                <a:effectLst/>
                <a:uFillTx/>
                <a:latin typeface="Euclid Circular B"/>
              </a:rPr>
              <a:t>Second Outline Level</a:t>
            </a:r>
            <a:endParaRPr b="0" lang="en-CH" sz="2000" strike="noStrike" u="none">
              <a:solidFill>
                <a:schemeClr val="lt1"/>
              </a:solidFill>
              <a:effectLst/>
              <a:uFillTx/>
              <a:latin typeface="Euclid Circular B"/>
            </a:endParaRPr>
          </a:p>
          <a:p>
            <a:pPr lvl="2" marL="1296000" indent="-288000">
              <a:lnSpc>
                <a:spcPct val="90000"/>
              </a:lnSpc>
              <a:spcBef>
                <a:spcPts val="850"/>
              </a:spcBef>
              <a:buClr>
                <a:srgbClr val="ffffff"/>
              </a:buClr>
              <a:buSzPct val="45000"/>
              <a:buFont typeface="Wingdings" charset="2"/>
              <a:buChar char=""/>
            </a:pPr>
            <a:r>
              <a:rPr b="0" lang="en-CH" sz="1800" strike="noStrike" u="none">
                <a:solidFill>
                  <a:schemeClr val="lt1"/>
                </a:solidFill>
                <a:effectLst/>
                <a:uFillTx/>
                <a:latin typeface="Euclid Circular B"/>
              </a:rPr>
              <a:t>Third Outline Level</a:t>
            </a:r>
            <a:endParaRPr b="0" lang="en-CH" sz="1800" strike="noStrike" u="none">
              <a:solidFill>
                <a:schemeClr val="lt1"/>
              </a:solidFill>
              <a:effectLst/>
              <a:uFillTx/>
              <a:latin typeface="Euclid Circular B"/>
            </a:endParaRPr>
          </a:p>
          <a:p>
            <a:pPr lvl="3" marL="1728000" indent="-216000">
              <a:lnSpc>
                <a:spcPct val="90000"/>
              </a:lnSpc>
              <a:spcBef>
                <a:spcPts val="567"/>
              </a:spcBef>
              <a:buClr>
                <a:srgbClr val="ffffff"/>
              </a:buClr>
              <a:buSzPct val="75000"/>
              <a:buFont typeface="Symbol" charset="2"/>
              <a:buChar char=""/>
            </a:pPr>
            <a:r>
              <a:rPr b="0" lang="en-CH" sz="1800" strike="noStrike" u="none">
                <a:solidFill>
                  <a:schemeClr val="lt1"/>
                </a:solidFill>
                <a:effectLst/>
                <a:uFillTx/>
                <a:latin typeface="Euclid Circular B"/>
              </a:rPr>
              <a:t>Fourth Outline Level</a:t>
            </a:r>
            <a:endParaRPr b="0" lang="en-CH" sz="1800" strike="noStrike" u="none">
              <a:solidFill>
                <a:schemeClr val="lt1"/>
              </a:solidFill>
              <a:effectLst/>
              <a:uFillTx/>
              <a:latin typeface="Euclid Circular B"/>
            </a:endParaRPr>
          </a:p>
          <a:p>
            <a:pPr lvl="4" marL="2160000" indent="-216000">
              <a:lnSpc>
                <a:spcPct val="90000"/>
              </a:lnSpc>
              <a:spcBef>
                <a:spcPts val="283"/>
              </a:spcBef>
              <a:buClr>
                <a:srgbClr val="ffffff"/>
              </a:buClr>
              <a:buSzPct val="45000"/>
              <a:buFont typeface="Wingdings" charset="2"/>
              <a:buChar char=""/>
            </a:pPr>
            <a:r>
              <a:rPr b="0" lang="en-CH" sz="2000" strike="noStrike" u="none">
                <a:solidFill>
                  <a:schemeClr val="lt1"/>
                </a:solidFill>
                <a:effectLst/>
                <a:uFillTx/>
                <a:latin typeface="Euclid Circular B"/>
              </a:rPr>
              <a:t>Fifth Outline Level</a:t>
            </a:r>
            <a:endParaRPr b="0" lang="en-CH" sz="2000" strike="noStrike" u="none">
              <a:solidFill>
                <a:schemeClr val="lt1"/>
              </a:solidFill>
              <a:effectLst/>
              <a:uFillTx/>
              <a:latin typeface="Euclid Circular B"/>
            </a:endParaRPr>
          </a:p>
          <a:p>
            <a:pPr lvl="5" marL="2592000" indent="-216000">
              <a:lnSpc>
                <a:spcPct val="90000"/>
              </a:lnSpc>
              <a:spcBef>
                <a:spcPts val="283"/>
              </a:spcBef>
              <a:buClr>
                <a:srgbClr val="ffffff"/>
              </a:buClr>
              <a:buSzPct val="45000"/>
              <a:buFont typeface="Wingdings" charset="2"/>
              <a:buChar char=""/>
            </a:pPr>
            <a:r>
              <a:rPr b="0" lang="en-CH" sz="2000" strike="noStrike" u="none">
                <a:solidFill>
                  <a:schemeClr val="lt1"/>
                </a:solidFill>
                <a:effectLst/>
                <a:uFillTx/>
                <a:latin typeface="Euclid Circular B"/>
              </a:rPr>
              <a:t>Sixth Outline Level</a:t>
            </a:r>
            <a:endParaRPr b="0" lang="en-CH" sz="2000" strike="noStrike" u="none">
              <a:solidFill>
                <a:schemeClr val="lt1"/>
              </a:solidFill>
              <a:effectLst/>
              <a:uFillTx/>
              <a:latin typeface="Euclid Circular B"/>
            </a:endParaRPr>
          </a:p>
          <a:p>
            <a:pPr lvl="6" marL="3024000" indent="-216000">
              <a:lnSpc>
                <a:spcPct val="90000"/>
              </a:lnSpc>
              <a:spcBef>
                <a:spcPts val="283"/>
              </a:spcBef>
              <a:buClr>
                <a:srgbClr val="ffffff"/>
              </a:buClr>
              <a:buSzPct val="45000"/>
              <a:buFont typeface="Wingdings" charset="2"/>
              <a:buChar char=""/>
            </a:pPr>
            <a:r>
              <a:rPr b="0" lang="en-CH" sz="2000" strike="noStrike" u="none">
                <a:solidFill>
                  <a:schemeClr val="lt1"/>
                </a:solidFill>
                <a:effectLst/>
                <a:uFillTx/>
                <a:latin typeface="Euclid Circular B"/>
              </a:rPr>
              <a:t>Seventh Outline Level</a:t>
            </a:r>
            <a:endParaRPr b="0" lang="en-CH" sz="2000" strike="noStrike" u="none">
              <a:solidFill>
                <a:schemeClr val="lt1"/>
              </a:solidFill>
              <a:effectLst/>
              <a:uFillTx/>
              <a:latin typeface="Euclid Circular B"/>
            </a:endParaRPr>
          </a:p>
        </p:txBody>
      </p:sp>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ntent with Caption">
    <p:bg>
      <p:bgPr>
        <a:solidFill>
          <a:srgbClr val="3a1e3e"/>
        </a:solidFill>
      </p:bgPr>
    </p:bg>
    <p:spTree>
      <p:nvGrpSpPr>
        <p:cNvPr id="1" name=""/>
        <p:cNvGrpSpPr/>
        <p:nvPr/>
      </p:nvGrpSpPr>
      <p:grpSpPr>
        <a:xfrm>
          <a:off x="0" y="0"/>
          <a:ext cx="0" cy="0"/>
          <a:chOff x="0" y="0"/>
          <a:chExt cx="0" cy="0"/>
        </a:xfrm>
      </p:grpSpPr>
      <p:sp>
        <p:nvSpPr>
          <p:cNvPr id="52"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b="1" lang="en-GB" sz="3200" strike="noStrike" u="none">
                <a:solidFill>
                  <a:schemeClr val="lt1"/>
                </a:solidFill>
                <a:effectLst/>
                <a:uFillTx/>
                <a:latin typeface="Euclid Circular B Semibold"/>
              </a:rPr>
              <a:t>Click to edit Master title style</a:t>
            </a:r>
            <a:endParaRPr b="0" lang="en-CH" sz="3200" strike="noStrike" u="none">
              <a:solidFill>
                <a:schemeClr val="dk1"/>
              </a:solidFill>
              <a:effectLst/>
              <a:uFillTx/>
              <a:latin typeface="Calibri"/>
            </a:endParaRPr>
          </a:p>
        </p:txBody>
      </p:sp>
      <p:sp>
        <p:nvSpPr>
          <p:cNvPr id="53" name="PlaceHolder 2"/>
          <p:cNvSpPr>
            <a:spLocks noGrp="1"/>
          </p:cNvSpPr>
          <p:nvPr>
            <p:ph type="body"/>
          </p:nvPr>
        </p:nvSpPr>
        <p:spPr>
          <a:xfrm>
            <a:off x="5183280" y="987480"/>
            <a:ext cx="6171840" cy="487332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0" lang="en-GB" sz="3200" strike="noStrike" u="none">
                <a:solidFill>
                  <a:schemeClr val="lt1"/>
                </a:solidFill>
                <a:effectLst/>
                <a:uFillTx/>
                <a:latin typeface="Euclid Circular B"/>
              </a:rPr>
              <a:t>Click to edit Master text styles</a:t>
            </a:r>
            <a:endParaRPr b="0" lang="en-CH" sz="3200" strike="noStrike" u="none">
              <a:solidFill>
                <a:schemeClr val="lt1"/>
              </a:solidFill>
              <a:effectLst/>
              <a:uFillTx/>
              <a:latin typeface="Euclid Circular B"/>
            </a:endParaRPr>
          </a:p>
          <a:p>
            <a:pPr lvl="1" marL="685800" indent="-228600" defTabSz="914400">
              <a:lnSpc>
                <a:spcPct val="90000"/>
              </a:lnSpc>
              <a:spcBef>
                <a:spcPts val="499"/>
              </a:spcBef>
              <a:buClr>
                <a:srgbClr val="ffffff"/>
              </a:buClr>
              <a:buFont typeface="Arial"/>
              <a:buChar char="•"/>
            </a:pPr>
            <a:r>
              <a:rPr b="0" lang="en-GB" sz="2800" strike="noStrike" u="none">
                <a:solidFill>
                  <a:schemeClr val="lt1"/>
                </a:solidFill>
                <a:effectLst/>
                <a:uFillTx/>
                <a:latin typeface="Euclid Circular B"/>
              </a:rPr>
              <a:t>Second level</a:t>
            </a:r>
            <a:endParaRPr b="0" lang="en-CH" sz="2800" strike="noStrike" u="none">
              <a:solidFill>
                <a:schemeClr val="lt1"/>
              </a:solidFill>
              <a:effectLst/>
              <a:uFillTx/>
              <a:latin typeface="Euclid Circular B"/>
            </a:endParaRPr>
          </a:p>
          <a:p>
            <a:pPr lvl="2" marL="1143000" indent="-228600" defTabSz="914400">
              <a:lnSpc>
                <a:spcPct val="90000"/>
              </a:lnSpc>
              <a:spcBef>
                <a:spcPts val="499"/>
              </a:spcBef>
              <a:buClr>
                <a:srgbClr val="ffffff"/>
              </a:buClr>
              <a:buFont typeface="Arial"/>
              <a:buChar char="•"/>
            </a:pPr>
            <a:r>
              <a:rPr b="0" lang="en-GB" sz="2400" strike="noStrike" u="none">
                <a:solidFill>
                  <a:schemeClr val="lt1"/>
                </a:solidFill>
                <a:effectLst/>
                <a:uFillTx/>
                <a:latin typeface="Euclid Circular B"/>
              </a:rPr>
              <a:t>Third level</a:t>
            </a:r>
            <a:endParaRPr b="0" lang="en-CH" sz="2400" strike="noStrike" u="none">
              <a:solidFill>
                <a:schemeClr val="lt1"/>
              </a:solidFill>
              <a:effectLst/>
              <a:uFillTx/>
              <a:latin typeface="Euclid Circular B"/>
            </a:endParaRPr>
          </a:p>
          <a:p>
            <a:pPr lvl="3" marL="1600200" indent="-228600" defTabSz="914400">
              <a:lnSpc>
                <a:spcPct val="90000"/>
              </a:lnSpc>
              <a:spcBef>
                <a:spcPts val="499"/>
              </a:spcBef>
              <a:buClr>
                <a:srgbClr val="ffffff"/>
              </a:buClr>
              <a:buFont typeface="Arial"/>
              <a:buChar char="•"/>
            </a:pPr>
            <a:r>
              <a:rPr b="0" lang="en-GB" sz="2000" strike="noStrike" u="none">
                <a:solidFill>
                  <a:schemeClr val="lt1"/>
                </a:solidFill>
                <a:effectLst/>
                <a:uFillTx/>
                <a:latin typeface="Euclid Circular B"/>
              </a:rPr>
              <a:t>Fourth level</a:t>
            </a:r>
            <a:endParaRPr b="0" lang="en-CH" sz="2000" strike="noStrike" u="none">
              <a:solidFill>
                <a:schemeClr val="lt1"/>
              </a:solidFill>
              <a:effectLst/>
              <a:uFillTx/>
              <a:latin typeface="Euclid Circular B"/>
            </a:endParaRPr>
          </a:p>
          <a:p>
            <a:pPr lvl="4" marL="2057400" indent="-228600" defTabSz="914400">
              <a:lnSpc>
                <a:spcPct val="90000"/>
              </a:lnSpc>
              <a:spcBef>
                <a:spcPts val="499"/>
              </a:spcBef>
              <a:buClr>
                <a:srgbClr val="ffffff"/>
              </a:buClr>
              <a:buFont typeface="Arial"/>
              <a:buChar char="•"/>
            </a:pPr>
            <a:r>
              <a:rPr b="0" lang="en-GB" sz="2000" strike="noStrike" u="none">
                <a:solidFill>
                  <a:schemeClr val="lt1"/>
                </a:solidFill>
                <a:effectLst/>
                <a:uFillTx/>
                <a:latin typeface="Euclid Circular B"/>
              </a:rPr>
              <a:t>Fifth level</a:t>
            </a:r>
            <a:endParaRPr b="0" lang="en-CH" sz="2000" strike="noStrike" u="none">
              <a:solidFill>
                <a:schemeClr val="lt1"/>
              </a:solidFill>
              <a:effectLst/>
              <a:uFillTx/>
              <a:latin typeface="Euclid Circular B"/>
            </a:endParaRPr>
          </a:p>
        </p:txBody>
      </p:sp>
      <p:sp>
        <p:nvSpPr>
          <p:cNvPr id="54"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GB" sz="1600" strike="noStrike" u="none">
                <a:solidFill>
                  <a:schemeClr val="lt1"/>
                </a:solidFill>
                <a:effectLst/>
                <a:uFillTx/>
                <a:latin typeface="Euclid Circular B"/>
              </a:rPr>
              <a:t>Click to edit Master text styles</a:t>
            </a:r>
            <a:endParaRPr b="0" lang="en-CH" sz="1600" strike="noStrike" u="none">
              <a:solidFill>
                <a:schemeClr val="lt1"/>
              </a:solidFill>
              <a:effectLst/>
              <a:uFillTx/>
              <a:latin typeface="Euclid Circular B"/>
            </a:endParaRPr>
          </a:p>
        </p:txBody>
      </p:sp>
      <p:sp>
        <p:nvSpPr>
          <p:cNvPr id="55" name="PlaceHolder 4"/>
          <p:cNvSpPr>
            <a:spLocks noGrp="1"/>
          </p:cNvSpPr>
          <p:nvPr>
            <p:ph type="dt" idx="28"/>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CH" sz="1200" strike="noStrike" u="none">
                <a:solidFill>
                  <a:schemeClr val="lt1"/>
                </a:solidFill>
                <a:effectLst/>
                <a:uFillTx/>
                <a:latin typeface="Euclid Circular B"/>
              </a:defRPr>
            </a:lvl1pPr>
          </a:lstStyle>
          <a:p>
            <a:pPr indent="0" defTabSz="914400">
              <a:lnSpc>
                <a:spcPct val="100000"/>
              </a:lnSpc>
              <a:buNone/>
            </a:pPr>
            <a:r>
              <a:rPr b="0" lang="en-CH" sz="1200" strike="noStrike" u="none">
                <a:solidFill>
                  <a:schemeClr val="lt1"/>
                </a:solidFill>
                <a:effectLst/>
                <a:uFillTx/>
                <a:latin typeface="Euclid Circular B"/>
              </a:rPr>
              <a:t>&lt;date/time&gt;</a:t>
            </a:r>
            <a:endParaRPr b="0" lang="de-CH" sz="1200" strike="noStrike" u="none">
              <a:solidFill>
                <a:srgbClr val="ffffff"/>
              </a:solidFill>
              <a:effectLst/>
              <a:uFillTx/>
              <a:latin typeface="Times New Roman"/>
            </a:endParaRPr>
          </a:p>
        </p:txBody>
      </p:sp>
      <p:sp>
        <p:nvSpPr>
          <p:cNvPr id="56" name="PlaceHolder 5"/>
          <p:cNvSpPr>
            <a:spLocks noGrp="1"/>
          </p:cNvSpPr>
          <p:nvPr>
            <p:ph type="ftr" idx="29"/>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de-CH" sz="1400" strike="noStrike" u="none">
                <a:solidFill>
                  <a:srgbClr val="ffffff"/>
                </a:solidFill>
                <a:effectLst/>
                <a:uFillTx/>
                <a:latin typeface="Times New Roman"/>
              </a:defRPr>
            </a:lvl1pPr>
          </a:lstStyle>
          <a:p>
            <a:pPr indent="0" algn="ctr">
              <a:buNone/>
            </a:pPr>
            <a:r>
              <a:rPr b="0" lang="de-CH" sz="1400" strike="noStrike" u="none">
                <a:solidFill>
                  <a:srgbClr val="ffffff"/>
                </a:solidFill>
                <a:effectLst/>
                <a:uFillTx/>
                <a:latin typeface="Times New Roman"/>
              </a:rPr>
              <a:t>&lt;footer&gt;</a:t>
            </a:r>
            <a:endParaRPr b="0" lang="de-CH" sz="1400" strike="noStrike" u="none">
              <a:solidFill>
                <a:srgbClr val="ffffff"/>
              </a:solidFill>
              <a:effectLst/>
              <a:uFillTx/>
              <a:latin typeface="Times New Roman"/>
            </a:endParaRPr>
          </a:p>
        </p:txBody>
      </p:sp>
      <p:sp>
        <p:nvSpPr>
          <p:cNvPr id="57" name="PlaceHolder 6"/>
          <p:cNvSpPr>
            <a:spLocks noGrp="1"/>
          </p:cNvSpPr>
          <p:nvPr>
            <p:ph type="sldNum" idx="30"/>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CH" sz="1200" strike="noStrike" u="none">
                <a:solidFill>
                  <a:schemeClr val="lt1"/>
                </a:solidFill>
                <a:effectLst/>
                <a:uFillTx/>
                <a:latin typeface="Euclid Circular B"/>
              </a:defRPr>
            </a:lvl1pPr>
          </a:lstStyle>
          <a:p>
            <a:pPr indent="0" algn="r" defTabSz="914400">
              <a:lnSpc>
                <a:spcPct val="100000"/>
              </a:lnSpc>
              <a:buNone/>
            </a:pPr>
            <a:fld id="{8DA29810-F40E-4C04-A9FD-A5F542A67F97}" type="slidenum">
              <a:rPr b="0" lang="en-CH" sz="1200" strike="noStrike" u="none">
                <a:solidFill>
                  <a:schemeClr val="lt1"/>
                </a:solidFill>
                <a:effectLst/>
                <a:uFillTx/>
                <a:latin typeface="Euclid Circular B"/>
              </a:rPr>
              <a:t>&lt;number&gt;</a:t>
            </a:fld>
            <a:endParaRPr b="0" lang="de-CH" sz="1200" strike="noStrike" u="none">
              <a:solidFill>
                <a:srgbClr val="ffffff"/>
              </a:solidFill>
              <a:effectLst/>
              <a:uFillTx/>
              <a:latin typeface="Times New Roman"/>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Picture with Caption">
    <p:bg>
      <p:bgPr>
        <a:solidFill>
          <a:srgbClr val="3a1e3e"/>
        </a:solidFill>
      </p:bgPr>
    </p:bg>
    <p:spTree>
      <p:nvGrpSpPr>
        <p:cNvPr id="1" name=""/>
        <p:cNvGrpSpPr/>
        <p:nvPr/>
      </p:nvGrpSpPr>
      <p:grpSpPr>
        <a:xfrm>
          <a:off x="0" y="0"/>
          <a:ext cx="0" cy="0"/>
          <a:chOff x="0" y="0"/>
          <a:chExt cx="0" cy="0"/>
        </a:xfrm>
      </p:grpSpPr>
      <p:sp>
        <p:nvSpPr>
          <p:cNvPr id="58" name="PlaceHolder 1"/>
          <p:cNvSpPr>
            <a:spLocks noGrp="1"/>
          </p:cNvSpPr>
          <p:nvPr>
            <p:ph type="title"/>
          </p:nvPr>
        </p:nvSpPr>
        <p:spPr>
          <a:xfrm>
            <a:off x="839880" y="457200"/>
            <a:ext cx="3931920" cy="1599840"/>
          </a:xfrm>
          <a:prstGeom prst="rect">
            <a:avLst/>
          </a:prstGeom>
          <a:noFill/>
          <a:ln w="0">
            <a:noFill/>
          </a:ln>
        </p:spPr>
        <p:txBody>
          <a:bodyPr lIns="91440" rIns="91440" tIns="45720" bIns="45720" anchor="b">
            <a:noAutofit/>
          </a:bodyPr>
          <a:p>
            <a:pPr indent="0" defTabSz="914400">
              <a:lnSpc>
                <a:spcPct val="90000"/>
              </a:lnSpc>
              <a:buNone/>
            </a:pPr>
            <a:r>
              <a:rPr b="1" lang="en-GB" sz="3200" strike="noStrike" u="none">
                <a:solidFill>
                  <a:schemeClr val="lt1"/>
                </a:solidFill>
                <a:effectLst/>
                <a:uFillTx/>
                <a:latin typeface="Euclid Circular B Semibold"/>
              </a:rPr>
              <a:t>Click to edit Master title style</a:t>
            </a:r>
            <a:endParaRPr b="0" lang="en-CH" sz="3200" strike="noStrike" u="none">
              <a:solidFill>
                <a:schemeClr val="dk1"/>
              </a:solidFill>
              <a:effectLst/>
              <a:uFillTx/>
              <a:latin typeface="Calibri"/>
            </a:endParaRPr>
          </a:p>
        </p:txBody>
      </p:sp>
      <p:sp>
        <p:nvSpPr>
          <p:cNvPr id="59" name="PlaceHolder 2"/>
          <p:cNvSpPr>
            <a:spLocks noGrp="1"/>
          </p:cNvSpPr>
          <p:nvPr>
            <p:ph type="body"/>
          </p:nvPr>
        </p:nvSpPr>
        <p:spPr>
          <a:xfrm>
            <a:off x="5183280" y="987480"/>
            <a:ext cx="6171840" cy="4873320"/>
          </a:xfrm>
          <a:prstGeom prst="rect">
            <a:avLst/>
          </a:prstGeom>
          <a:noFill/>
          <a:ln w="0">
            <a:noFill/>
          </a:ln>
        </p:spPr>
        <p:txBody>
          <a:bodyPr lIns="90000" rIns="90000" tIns="45000" bIns="45000" anchor="t">
            <a:noAutofit/>
          </a:bodyPr>
          <a:p>
            <a:pPr marL="432000" indent="-324000">
              <a:lnSpc>
                <a:spcPct val="90000"/>
              </a:lnSpc>
              <a:spcBef>
                <a:spcPts val="1417"/>
              </a:spcBef>
              <a:buClr>
                <a:srgbClr val="ffffff"/>
              </a:buClr>
              <a:buSzPct val="45000"/>
              <a:buFont typeface="Wingdings" charset="2"/>
              <a:buChar char=""/>
            </a:pPr>
            <a:r>
              <a:rPr b="0" lang="en-CH" sz="3200" strike="noStrike" u="none">
                <a:solidFill>
                  <a:schemeClr val="lt1"/>
                </a:solidFill>
                <a:effectLst/>
                <a:uFillTx/>
                <a:latin typeface="Euclid Circular B"/>
              </a:rPr>
              <a:t>Click to edit the outline text format</a:t>
            </a:r>
            <a:endParaRPr b="0" lang="en-CH" sz="3200" strike="noStrike" u="none">
              <a:solidFill>
                <a:schemeClr val="lt1"/>
              </a:solidFill>
              <a:effectLst/>
              <a:uFillTx/>
              <a:latin typeface="Euclid Circular B"/>
            </a:endParaRPr>
          </a:p>
          <a:p>
            <a:pPr lvl="1" marL="864000" indent="-324000">
              <a:lnSpc>
                <a:spcPct val="90000"/>
              </a:lnSpc>
              <a:spcBef>
                <a:spcPts val="1134"/>
              </a:spcBef>
              <a:buClr>
                <a:srgbClr val="ffffff"/>
              </a:buClr>
              <a:buSzPct val="75000"/>
              <a:buFont typeface="Symbol" charset="2"/>
              <a:buChar char=""/>
            </a:pPr>
            <a:r>
              <a:rPr b="0" lang="en-CH" sz="3200" strike="noStrike" u="none">
                <a:solidFill>
                  <a:schemeClr val="lt1"/>
                </a:solidFill>
                <a:effectLst/>
                <a:uFillTx/>
                <a:latin typeface="Euclid Circular B"/>
              </a:rPr>
              <a:t>Second Outline Level</a:t>
            </a:r>
            <a:endParaRPr b="0" lang="en-CH" sz="3200" strike="noStrike" u="none">
              <a:solidFill>
                <a:schemeClr val="lt1"/>
              </a:solidFill>
              <a:effectLst/>
              <a:uFillTx/>
              <a:latin typeface="Euclid Circular B"/>
            </a:endParaRPr>
          </a:p>
          <a:p>
            <a:pPr lvl="2" marL="1296000" indent="-288000">
              <a:lnSpc>
                <a:spcPct val="90000"/>
              </a:lnSpc>
              <a:spcBef>
                <a:spcPts val="850"/>
              </a:spcBef>
              <a:buClr>
                <a:srgbClr val="ffffff"/>
              </a:buClr>
              <a:buSzPct val="45000"/>
              <a:buFont typeface="Wingdings" charset="2"/>
              <a:buChar char=""/>
            </a:pPr>
            <a:r>
              <a:rPr b="0" lang="en-CH" sz="3200" strike="noStrike" u="none">
                <a:solidFill>
                  <a:schemeClr val="lt1"/>
                </a:solidFill>
                <a:effectLst/>
                <a:uFillTx/>
                <a:latin typeface="Euclid Circular B"/>
              </a:rPr>
              <a:t>Third Outline Level</a:t>
            </a:r>
            <a:endParaRPr b="0" lang="en-CH" sz="3200" strike="noStrike" u="none">
              <a:solidFill>
                <a:schemeClr val="lt1"/>
              </a:solidFill>
              <a:effectLst/>
              <a:uFillTx/>
              <a:latin typeface="Euclid Circular B"/>
            </a:endParaRPr>
          </a:p>
          <a:p>
            <a:pPr lvl="3" marL="1728000" indent="-216000">
              <a:lnSpc>
                <a:spcPct val="90000"/>
              </a:lnSpc>
              <a:spcBef>
                <a:spcPts val="567"/>
              </a:spcBef>
              <a:buClr>
                <a:srgbClr val="ffffff"/>
              </a:buClr>
              <a:buSzPct val="75000"/>
              <a:buFont typeface="Symbol" charset="2"/>
              <a:buChar char=""/>
            </a:pPr>
            <a:r>
              <a:rPr b="0" lang="en-CH" sz="3200" strike="noStrike" u="none">
                <a:solidFill>
                  <a:schemeClr val="lt1"/>
                </a:solidFill>
                <a:effectLst/>
                <a:uFillTx/>
                <a:latin typeface="Euclid Circular B"/>
              </a:rPr>
              <a:t>Fourth Outline Level</a:t>
            </a:r>
            <a:endParaRPr b="0" lang="en-CH" sz="3200" strike="noStrike" u="none">
              <a:solidFill>
                <a:schemeClr val="lt1"/>
              </a:solidFill>
              <a:effectLst/>
              <a:uFillTx/>
              <a:latin typeface="Euclid Circular B"/>
            </a:endParaRPr>
          </a:p>
          <a:p>
            <a:pPr lvl="4" marL="2160000" indent="-216000">
              <a:lnSpc>
                <a:spcPct val="90000"/>
              </a:lnSpc>
              <a:spcBef>
                <a:spcPts val="283"/>
              </a:spcBef>
              <a:buClr>
                <a:srgbClr val="ffffff"/>
              </a:buClr>
              <a:buSzPct val="45000"/>
              <a:buFont typeface="Wingdings" charset="2"/>
              <a:buChar char=""/>
            </a:pPr>
            <a:r>
              <a:rPr b="0" lang="en-CH" sz="3200" strike="noStrike" u="none">
                <a:solidFill>
                  <a:schemeClr val="lt1"/>
                </a:solidFill>
                <a:effectLst/>
                <a:uFillTx/>
                <a:latin typeface="Euclid Circular B"/>
              </a:rPr>
              <a:t>Fifth Outline Level</a:t>
            </a:r>
            <a:endParaRPr b="0" lang="en-CH" sz="3200" strike="noStrike" u="none">
              <a:solidFill>
                <a:schemeClr val="lt1"/>
              </a:solidFill>
              <a:effectLst/>
              <a:uFillTx/>
              <a:latin typeface="Euclid Circular B"/>
            </a:endParaRPr>
          </a:p>
          <a:p>
            <a:pPr lvl="5" marL="2592000" indent="-216000">
              <a:lnSpc>
                <a:spcPct val="90000"/>
              </a:lnSpc>
              <a:spcBef>
                <a:spcPts val="283"/>
              </a:spcBef>
              <a:buClr>
                <a:srgbClr val="ffffff"/>
              </a:buClr>
              <a:buSzPct val="45000"/>
              <a:buFont typeface="Wingdings" charset="2"/>
              <a:buChar char=""/>
            </a:pPr>
            <a:r>
              <a:rPr b="0" lang="en-CH" sz="3200" strike="noStrike" u="none">
                <a:solidFill>
                  <a:schemeClr val="lt1"/>
                </a:solidFill>
                <a:effectLst/>
                <a:uFillTx/>
                <a:latin typeface="Euclid Circular B"/>
              </a:rPr>
              <a:t>Sixth Outline Level</a:t>
            </a:r>
            <a:endParaRPr b="0" lang="en-CH" sz="3200" strike="noStrike" u="none">
              <a:solidFill>
                <a:schemeClr val="lt1"/>
              </a:solidFill>
              <a:effectLst/>
              <a:uFillTx/>
              <a:latin typeface="Euclid Circular B"/>
            </a:endParaRPr>
          </a:p>
          <a:p>
            <a:pPr lvl="6" marL="3024000" indent="-216000">
              <a:lnSpc>
                <a:spcPct val="90000"/>
              </a:lnSpc>
              <a:spcBef>
                <a:spcPts val="283"/>
              </a:spcBef>
              <a:buClr>
                <a:srgbClr val="ffffff"/>
              </a:buClr>
              <a:buSzPct val="45000"/>
              <a:buFont typeface="Wingdings" charset="2"/>
              <a:buChar char=""/>
            </a:pPr>
            <a:r>
              <a:rPr b="0" lang="en-CH" sz="3200" strike="noStrike" u="none">
                <a:solidFill>
                  <a:schemeClr val="lt1"/>
                </a:solidFill>
                <a:effectLst/>
                <a:uFillTx/>
                <a:latin typeface="Euclid Circular B"/>
              </a:rPr>
              <a:t>Seventh Outline Level</a:t>
            </a:r>
            <a:endParaRPr b="0" lang="en-CH" sz="3200" strike="noStrike" u="none">
              <a:solidFill>
                <a:schemeClr val="lt1"/>
              </a:solidFill>
              <a:effectLst/>
              <a:uFillTx/>
              <a:latin typeface="Euclid Circular B"/>
            </a:endParaRPr>
          </a:p>
        </p:txBody>
      </p:sp>
      <p:sp>
        <p:nvSpPr>
          <p:cNvPr id="60" name="PlaceHolder 3"/>
          <p:cNvSpPr>
            <a:spLocks noGrp="1"/>
          </p:cNvSpPr>
          <p:nvPr>
            <p:ph type="body"/>
          </p:nvPr>
        </p:nvSpPr>
        <p:spPr>
          <a:xfrm>
            <a:off x="839880" y="2057400"/>
            <a:ext cx="3931920" cy="381132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GB" sz="1600" strike="noStrike" u="none">
                <a:solidFill>
                  <a:schemeClr val="lt1"/>
                </a:solidFill>
                <a:effectLst/>
                <a:uFillTx/>
                <a:latin typeface="Euclid Circular B"/>
              </a:rPr>
              <a:t>Click to edit Master text styles</a:t>
            </a:r>
            <a:endParaRPr b="0" lang="en-CH" sz="1600" strike="noStrike" u="none">
              <a:solidFill>
                <a:schemeClr val="lt1"/>
              </a:solidFill>
              <a:effectLst/>
              <a:uFillTx/>
              <a:latin typeface="Euclid Circular B"/>
            </a:endParaRPr>
          </a:p>
        </p:txBody>
      </p:sp>
      <p:sp>
        <p:nvSpPr>
          <p:cNvPr id="61" name="PlaceHolder 4"/>
          <p:cNvSpPr>
            <a:spLocks noGrp="1"/>
          </p:cNvSpPr>
          <p:nvPr>
            <p:ph type="dt" idx="31"/>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CH" sz="1200" strike="noStrike" u="none">
                <a:solidFill>
                  <a:schemeClr val="lt1"/>
                </a:solidFill>
                <a:effectLst/>
                <a:uFillTx/>
                <a:latin typeface="Euclid Circular B"/>
              </a:defRPr>
            </a:lvl1pPr>
          </a:lstStyle>
          <a:p>
            <a:pPr indent="0" defTabSz="914400">
              <a:lnSpc>
                <a:spcPct val="100000"/>
              </a:lnSpc>
              <a:buNone/>
            </a:pPr>
            <a:r>
              <a:rPr b="0" lang="en-CH" sz="1200" strike="noStrike" u="none">
                <a:solidFill>
                  <a:schemeClr val="lt1"/>
                </a:solidFill>
                <a:effectLst/>
                <a:uFillTx/>
                <a:latin typeface="Euclid Circular B"/>
              </a:rPr>
              <a:t>&lt;date/time&gt;</a:t>
            </a:r>
            <a:endParaRPr b="0" lang="de-CH" sz="1200" strike="noStrike" u="none">
              <a:solidFill>
                <a:srgbClr val="ffffff"/>
              </a:solidFill>
              <a:effectLst/>
              <a:uFillTx/>
              <a:latin typeface="Times New Roman"/>
            </a:endParaRPr>
          </a:p>
        </p:txBody>
      </p:sp>
      <p:sp>
        <p:nvSpPr>
          <p:cNvPr id="62" name="PlaceHolder 5"/>
          <p:cNvSpPr>
            <a:spLocks noGrp="1"/>
          </p:cNvSpPr>
          <p:nvPr>
            <p:ph type="ftr" idx="32"/>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de-CH" sz="1400" strike="noStrike" u="none">
                <a:solidFill>
                  <a:srgbClr val="ffffff"/>
                </a:solidFill>
                <a:effectLst/>
                <a:uFillTx/>
                <a:latin typeface="Times New Roman"/>
              </a:defRPr>
            </a:lvl1pPr>
          </a:lstStyle>
          <a:p>
            <a:pPr indent="0" algn="ctr">
              <a:buNone/>
            </a:pPr>
            <a:r>
              <a:rPr b="0" lang="de-CH" sz="1400" strike="noStrike" u="none">
                <a:solidFill>
                  <a:srgbClr val="ffffff"/>
                </a:solidFill>
                <a:effectLst/>
                <a:uFillTx/>
                <a:latin typeface="Times New Roman"/>
              </a:rPr>
              <a:t>&lt;footer&gt;</a:t>
            </a:r>
            <a:endParaRPr b="0" lang="de-CH" sz="1400" strike="noStrike" u="none">
              <a:solidFill>
                <a:srgbClr val="ffffff"/>
              </a:solidFill>
              <a:effectLst/>
              <a:uFillTx/>
              <a:latin typeface="Times New Roman"/>
            </a:endParaRPr>
          </a:p>
        </p:txBody>
      </p:sp>
      <p:sp>
        <p:nvSpPr>
          <p:cNvPr id="63" name="PlaceHolder 6"/>
          <p:cNvSpPr>
            <a:spLocks noGrp="1"/>
          </p:cNvSpPr>
          <p:nvPr>
            <p:ph type="sldNum" idx="33"/>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CH" sz="1200" strike="noStrike" u="none">
                <a:solidFill>
                  <a:schemeClr val="lt1"/>
                </a:solidFill>
                <a:effectLst/>
                <a:uFillTx/>
                <a:latin typeface="Euclid Circular B"/>
              </a:defRPr>
            </a:lvl1pPr>
          </a:lstStyle>
          <a:p>
            <a:pPr indent="0" algn="r" defTabSz="914400">
              <a:lnSpc>
                <a:spcPct val="100000"/>
              </a:lnSpc>
              <a:buNone/>
            </a:pPr>
            <a:fld id="{75A4E714-9AA0-4A7F-BBBE-F802ED587406}" type="slidenum">
              <a:rPr b="0" lang="en-CH" sz="1200" strike="noStrike" u="none">
                <a:solidFill>
                  <a:schemeClr val="lt1"/>
                </a:solidFill>
                <a:effectLst/>
                <a:uFillTx/>
                <a:latin typeface="Euclid Circular B"/>
              </a:rPr>
              <a:t>&lt;number&gt;</a:t>
            </a:fld>
            <a:endParaRPr b="0" lang="de-CH" sz="1200" strike="noStrike" u="none">
              <a:solidFill>
                <a:srgbClr val="ffffff"/>
              </a:solidFill>
              <a:effectLst/>
              <a:uFillTx/>
              <a:latin typeface="Times New Roman"/>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x" preserve="1">
  <p:cSld name="Title and Vertical Text">
    <p:bg>
      <p:bgPr>
        <a:solidFill>
          <a:srgbClr val="3a1e3e"/>
        </a:solidFill>
      </p:bgPr>
    </p:bg>
    <p:spTree>
      <p:nvGrpSpPr>
        <p:cNvPr id="1" name=""/>
        <p:cNvGrpSpPr/>
        <p:nvPr/>
      </p:nvGrpSpPr>
      <p:grpSpPr>
        <a:xfrm>
          <a:off x="0" y="0"/>
          <a:ext cx="0" cy="0"/>
          <a:chOff x="0" y="0"/>
          <a:chExt cx="0" cy="0"/>
        </a:xfrm>
      </p:grpSpPr>
      <p:sp>
        <p:nvSpPr>
          <p:cNvPr id="8"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GB" sz="4400" strike="noStrike" u="none">
                <a:solidFill>
                  <a:schemeClr val="lt1"/>
                </a:solidFill>
                <a:effectLst/>
                <a:uFillTx/>
                <a:latin typeface="Euclid Circular B Semibold"/>
              </a:rPr>
              <a:t>Click to edit Master title style</a:t>
            </a:r>
            <a:endParaRPr b="0" lang="en-CH" sz="4400" strike="noStrike" u="none">
              <a:solidFill>
                <a:schemeClr val="dk1"/>
              </a:solidFill>
              <a:effectLst/>
              <a:uFillTx/>
              <a:latin typeface="Calibri"/>
            </a:endParaRPr>
          </a:p>
        </p:txBody>
      </p:sp>
      <p:sp>
        <p:nvSpPr>
          <p:cNvPr id="9"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ffffff"/>
              </a:buClr>
              <a:buFont typeface="Arial"/>
              <a:buChar char="•"/>
            </a:pPr>
            <a:r>
              <a:rPr b="0" lang="en-GB" sz="2800" strike="noStrike" u="none">
                <a:solidFill>
                  <a:schemeClr val="lt1"/>
                </a:solidFill>
                <a:effectLst/>
                <a:uFillTx/>
                <a:latin typeface="Euclid Circular B"/>
              </a:rPr>
              <a:t>Click to edit Master text styles</a:t>
            </a:r>
            <a:endParaRPr b="0" lang="en-CH" sz="2800" strike="noStrike" u="none">
              <a:solidFill>
                <a:schemeClr val="lt1"/>
              </a:solidFill>
              <a:effectLst/>
              <a:uFillTx/>
              <a:latin typeface="Euclid Circular B"/>
            </a:endParaRPr>
          </a:p>
          <a:p>
            <a:pPr lvl="1" marL="685800" indent="-228600" defTabSz="914400">
              <a:lnSpc>
                <a:spcPct val="90000"/>
              </a:lnSpc>
              <a:spcBef>
                <a:spcPts val="499"/>
              </a:spcBef>
              <a:buClr>
                <a:srgbClr val="ffffff"/>
              </a:buClr>
              <a:buFont typeface="Arial"/>
              <a:buChar char="•"/>
            </a:pPr>
            <a:r>
              <a:rPr b="0" lang="en-GB" sz="2400" strike="noStrike" u="none">
                <a:solidFill>
                  <a:schemeClr val="lt1"/>
                </a:solidFill>
                <a:effectLst/>
                <a:uFillTx/>
                <a:latin typeface="Euclid Circular B"/>
              </a:rPr>
              <a:t>Second level</a:t>
            </a:r>
            <a:endParaRPr b="0" lang="en-CH" sz="2400" strike="noStrike" u="none">
              <a:solidFill>
                <a:schemeClr val="lt1"/>
              </a:solidFill>
              <a:effectLst/>
              <a:uFillTx/>
              <a:latin typeface="Euclid Circular B"/>
            </a:endParaRPr>
          </a:p>
          <a:p>
            <a:pPr lvl="2" marL="1143000" indent="-228600" defTabSz="914400">
              <a:lnSpc>
                <a:spcPct val="90000"/>
              </a:lnSpc>
              <a:spcBef>
                <a:spcPts val="499"/>
              </a:spcBef>
              <a:buClr>
                <a:srgbClr val="ffffff"/>
              </a:buClr>
              <a:buFont typeface="Arial"/>
              <a:buChar char="•"/>
            </a:pPr>
            <a:r>
              <a:rPr b="0" lang="en-GB" sz="2000" strike="noStrike" u="none">
                <a:solidFill>
                  <a:schemeClr val="lt1"/>
                </a:solidFill>
                <a:effectLst/>
                <a:uFillTx/>
                <a:latin typeface="Euclid Circular B"/>
              </a:rPr>
              <a:t>Third level</a:t>
            </a:r>
            <a:endParaRPr b="0" lang="en-CH" sz="2000" strike="noStrike" u="none">
              <a:solidFill>
                <a:schemeClr val="lt1"/>
              </a:solidFill>
              <a:effectLst/>
              <a:uFillTx/>
              <a:latin typeface="Euclid Circular B"/>
            </a:endParaRPr>
          </a:p>
          <a:p>
            <a:pPr lvl="3" marL="1600200" indent="-228600" defTabSz="914400">
              <a:lnSpc>
                <a:spcPct val="90000"/>
              </a:lnSpc>
              <a:spcBef>
                <a:spcPts val="499"/>
              </a:spcBef>
              <a:buClr>
                <a:srgbClr val="ffffff"/>
              </a:buClr>
              <a:buFont typeface="Arial"/>
              <a:buChar char="•"/>
            </a:pPr>
            <a:r>
              <a:rPr b="0" lang="en-GB" sz="1800" strike="noStrike" u="none">
                <a:solidFill>
                  <a:schemeClr val="lt1"/>
                </a:solidFill>
                <a:effectLst/>
                <a:uFillTx/>
                <a:latin typeface="Euclid Circular B"/>
              </a:rPr>
              <a:t>Fourth level</a:t>
            </a:r>
            <a:endParaRPr b="0" lang="en-CH" sz="1800" strike="noStrike" u="none">
              <a:solidFill>
                <a:schemeClr val="lt1"/>
              </a:solidFill>
              <a:effectLst/>
              <a:uFillTx/>
              <a:latin typeface="Euclid Circular B"/>
            </a:endParaRPr>
          </a:p>
          <a:p>
            <a:pPr lvl="4" marL="2057400" indent="-228600" defTabSz="914400">
              <a:lnSpc>
                <a:spcPct val="90000"/>
              </a:lnSpc>
              <a:spcBef>
                <a:spcPts val="499"/>
              </a:spcBef>
              <a:buClr>
                <a:srgbClr val="ffffff"/>
              </a:buClr>
              <a:buFont typeface="Arial"/>
              <a:buChar char="•"/>
            </a:pPr>
            <a:r>
              <a:rPr b="0" lang="en-GB" sz="1800" strike="noStrike" u="none">
                <a:solidFill>
                  <a:schemeClr val="lt1"/>
                </a:solidFill>
                <a:effectLst/>
                <a:uFillTx/>
                <a:latin typeface="Euclid Circular B"/>
              </a:rPr>
              <a:t>Fifth level</a:t>
            </a:r>
            <a:endParaRPr b="0" lang="en-CH" sz="1800" strike="noStrike" u="none">
              <a:solidFill>
                <a:schemeClr val="lt1"/>
              </a:solidFill>
              <a:effectLst/>
              <a:uFillTx/>
              <a:latin typeface="Euclid Circular B"/>
            </a:endParaRPr>
          </a:p>
        </p:txBody>
      </p:sp>
      <p:sp>
        <p:nvSpPr>
          <p:cNvPr id="10" name="PlaceHolder 3"/>
          <p:cNvSpPr>
            <a:spLocks noGrp="1"/>
          </p:cNvSpPr>
          <p:nvPr>
            <p:ph type="dt" idx="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CH" sz="1200" strike="noStrike" u="none">
                <a:solidFill>
                  <a:schemeClr val="lt1"/>
                </a:solidFill>
                <a:effectLst/>
                <a:uFillTx/>
                <a:latin typeface="Euclid Circular B"/>
              </a:defRPr>
            </a:lvl1pPr>
          </a:lstStyle>
          <a:p>
            <a:pPr indent="0" defTabSz="914400">
              <a:lnSpc>
                <a:spcPct val="100000"/>
              </a:lnSpc>
              <a:buNone/>
            </a:pPr>
            <a:r>
              <a:rPr b="0" lang="en-CH" sz="1200" strike="noStrike" u="none">
                <a:solidFill>
                  <a:schemeClr val="lt1"/>
                </a:solidFill>
                <a:effectLst/>
                <a:uFillTx/>
                <a:latin typeface="Euclid Circular B"/>
              </a:rPr>
              <a:t>&lt;date/time&gt;</a:t>
            </a:r>
            <a:endParaRPr b="0" lang="de-CH" sz="1200" strike="noStrike" u="none">
              <a:solidFill>
                <a:srgbClr val="ffffff"/>
              </a:solidFill>
              <a:effectLst/>
              <a:uFillTx/>
              <a:latin typeface="Times New Roman"/>
            </a:endParaRPr>
          </a:p>
        </p:txBody>
      </p:sp>
      <p:sp>
        <p:nvSpPr>
          <p:cNvPr id="11" name="PlaceHolder 4"/>
          <p:cNvSpPr>
            <a:spLocks noGrp="1"/>
          </p:cNvSpPr>
          <p:nvPr>
            <p:ph type="ftr" idx="5"/>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de-CH" sz="1400" strike="noStrike" u="none">
                <a:solidFill>
                  <a:srgbClr val="ffffff"/>
                </a:solidFill>
                <a:effectLst/>
                <a:uFillTx/>
                <a:latin typeface="Times New Roman"/>
              </a:defRPr>
            </a:lvl1pPr>
          </a:lstStyle>
          <a:p>
            <a:pPr indent="0" algn="ctr">
              <a:buNone/>
            </a:pPr>
            <a:r>
              <a:rPr b="0" lang="de-CH" sz="1400" strike="noStrike" u="none">
                <a:solidFill>
                  <a:srgbClr val="ffffff"/>
                </a:solidFill>
                <a:effectLst/>
                <a:uFillTx/>
                <a:latin typeface="Times New Roman"/>
              </a:rPr>
              <a:t>&lt;footer&gt;</a:t>
            </a:r>
            <a:endParaRPr b="0" lang="de-CH" sz="1400" strike="noStrike" u="none">
              <a:solidFill>
                <a:srgbClr val="ffffff"/>
              </a:solidFill>
              <a:effectLst/>
              <a:uFillTx/>
              <a:latin typeface="Times New Roman"/>
            </a:endParaRPr>
          </a:p>
        </p:txBody>
      </p:sp>
      <p:sp>
        <p:nvSpPr>
          <p:cNvPr id="12" name="PlaceHolder 5"/>
          <p:cNvSpPr>
            <a:spLocks noGrp="1"/>
          </p:cNvSpPr>
          <p:nvPr>
            <p:ph type="sldNum" idx="6"/>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CH" sz="1200" strike="noStrike" u="none">
                <a:solidFill>
                  <a:schemeClr val="lt1"/>
                </a:solidFill>
                <a:effectLst/>
                <a:uFillTx/>
                <a:latin typeface="Euclid Circular B"/>
              </a:defRPr>
            </a:lvl1pPr>
          </a:lstStyle>
          <a:p>
            <a:pPr indent="0" algn="r" defTabSz="914400">
              <a:lnSpc>
                <a:spcPct val="100000"/>
              </a:lnSpc>
              <a:buNone/>
            </a:pPr>
            <a:fld id="{892B0022-E0FB-4B40-AB61-D3742EE34BA7}" type="slidenum">
              <a:rPr b="0" lang="en-CH" sz="1200" strike="noStrike" u="none">
                <a:solidFill>
                  <a:schemeClr val="lt1"/>
                </a:solidFill>
                <a:effectLst/>
                <a:uFillTx/>
                <a:latin typeface="Euclid Circular B"/>
              </a:rPr>
              <a:t>&lt;number&gt;</a:t>
            </a:fld>
            <a:endParaRPr b="0" lang="de-CH" sz="1200" strike="noStrike" u="none">
              <a:solidFill>
                <a:srgbClr val="ffffff"/>
              </a:solidFill>
              <a:effectLst/>
              <a:uFillTx/>
              <a:latin typeface="Times New Roman"/>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vertTitleAndTx" preserve="1">
  <p:cSld name="Vertical Title and Text">
    <p:bg>
      <p:bgPr>
        <a:solidFill>
          <a:srgbClr val="3a1e3e"/>
        </a:solidFill>
      </p:bgPr>
    </p:bg>
    <p:spTree>
      <p:nvGrpSpPr>
        <p:cNvPr id="1" name=""/>
        <p:cNvGrpSpPr/>
        <p:nvPr/>
      </p:nvGrpSpPr>
      <p:grpSpPr>
        <a:xfrm>
          <a:off x="0" y="0"/>
          <a:ext cx="0" cy="0"/>
          <a:chOff x="0" y="0"/>
          <a:chExt cx="0" cy="0"/>
        </a:xfrm>
      </p:grpSpPr>
      <p:sp>
        <p:nvSpPr>
          <p:cNvPr id="13" name="PlaceHolder 1"/>
          <p:cNvSpPr>
            <a:spLocks noGrp="1"/>
          </p:cNvSpPr>
          <p:nvPr>
            <p:ph type="title"/>
          </p:nvPr>
        </p:nvSpPr>
        <p:spPr>
          <a:xfrm>
            <a:off x="8724960" y="365040"/>
            <a:ext cx="2628720" cy="5811480"/>
          </a:xfrm>
          <a:prstGeom prst="rect">
            <a:avLst/>
          </a:prstGeom>
          <a:noFill/>
          <a:ln w="0">
            <a:noFill/>
          </a:ln>
        </p:spPr>
        <p:txBody>
          <a:bodyPr lIns="91440" rIns="91440" tIns="45720" bIns="45720" anchor="ctr" vert="eaVert">
            <a:noAutofit/>
          </a:bodyPr>
          <a:p>
            <a:pPr indent="0" defTabSz="914400">
              <a:lnSpc>
                <a:spcPct val="90000"/>
              </a:lnSpc>
              <a:buNone/>
            </a:pPr>
            <a:r>
              <a:rPr b="1" lang="en-GB" sz="4400" strike="noStrike" u="none">
                <a:solidFill>
                  <a:schemeClr val="lt1"/>
                </a:solidFill>
                <a:effectLst/>
                <a:uFillTx/>
                <a:latin typeface="Euclid Circular B Semibold"/>
              </a:rPr>
              <a:t>Click to edit Master title style</a:t>
            </a:r>
            <a:endParaRPr b="0" lang="en-CH" sz="4400" strike="noStrike" u="none">
              <a:solidFill>
                <a:schemeClr val="dk1"/>
              </a:solidFill>
              <a:effectLst/>
              <a:uFillTx/>
              <a:latin typeface="Calibri"/>
            </a:endParaRPr>
          </a:p>
        </p:txBody>
      </p:sp>
      <p:sp>
        <p:nvSpPr>
          <p:cNvPr id="14" name="PlaceHolder 2"/>
          <p:cNvSpPr>
            <a:spLocks noGrp="1"/>
          </p:cNvSpPr>
          <p:nvPr>
            <p:ph type="body"/>
          </p:nvPr>
        </p:nvSpPr>
        <p:spPr>
          <a:xfrm>
            <a:off x="838080" y="365040"/>
            <a:ext cx="7733880" cy="5811480"/>
          </a:xfrm>
          <a:prstGeom prst="rect">
            <a:avLst/>
          </a:prstGeom>
          <a:noFill/>
          <a:ln w="0">
            <a:noFill/>
          </a:ln>
        </p:spPr>
        <p:txBody>
          <a:bodyPr lIns="91440" rIns="91440" tIns="45720" bIns="45720" anchor="t" vert="eaVert">
            <a:noAutofit/>
          </a:bodyPr>
          <a:p>
            <a:pPr marL="228600" indent="-228600" defTabSz="914400">
              <a:lnSpc>
                <a:spcPct val="90000"/>
              </a:lnSpc>
              <a:spcBef>
                <a:spcPts val="1001"/>
              </a:spcBef>
              <a:buClr>
                <a:srgbClr val="ffffff"/>
              </a:buClr>
              <a:buFont typeface="Arial"/>
              <a:buChar char="•"/>
            </a:pPr>
            <a:r>
              <a:rPr b="0" lang="en-GB" sz="2800" strike="noStrike" u="none">
                <a:solidFill>
                  <a:schemeClr val="lt1"/>
                </a:solidFill>
                <a:effectLst/>
                <a:uFillTx/>
                <a:latin typeface="Euclid Circular B"/>
              </a:rPr>
              <a:t>Click to edit Master text styles</a:t>
            </a:r>
            <a:endParaRPr b="0" lang="en-CH" sz="2800" strike="noStrike" u="none">
              <a:solidFill>
                <a:schemeClr val="lt1"/>
              </a:solidFill>
              <a:effectLst/>
              <a:uFillTx/>
              <a:latin typeface="Euclid Circular B"/>
            </a:endParaRPr>
          </a:p>
          <a:p>
            <a:pPr lvl="1" marL="685800" indent="-228600" defTabSz="914400">
              <a:lnSpc>
                <a:spcPct val="90000"/>
              </a:lnSpc>
              <a:spcBef>
                <a:spcPts val="499"/>
              </a:spcBef>
              <a:buClr>
                <a:srgbClr val="ffffff"/>
              </a:buClr>
              <a:buFont typeface="Arial"/>
              <a:buChar char="•"/>
            </a:pPr>
            <a:r>
              <a:rPr b="0" lang="en-GB" sz="2400" strike="noStrike" u="none">
                <a:solidFill>
                  <a:schemeClr val="lt1"/>
                </a:solidFill>
                <a:effectLst/>
                <a:uFillTx/>
                <a:latin typeface="Euclid Circular B"/>
              </a:rPr>
              <a:t>Second level</a:t>
            </a:r>
            <a:endParaRPr b="0" lang="en-CH" sz="2400" strike="noStrike" u="none">
              <a:solidFill>
                <a:schemeClr val="lt1"/>
              </a:solidFill>
              <a:effectLst/>
              <a:uFillTx/>
              <a:latin typeface="Euclid Circular B"/>
            </a:endParaRPr>
          </a:p>
          <a:p>
            <a:pPr lvl="2" marL="1143000" indent="-228600" defTabSz="914400">
              <a:lnSpc>
                <a:spcPct val="90000"/>
              </a:lnSpc>
              <a:spcBef>
                <a:spcPts val="499"/>
              </a:spcBef>
              <a:buClr>
                <a:srgbClr val="ffffff"/>
              </a:buClr>
              <a:buFont typeface="Arial"/>
              <a:buChar char="•"/>
            </a:pPr>
            <a:r>
              <a:rPr b="0" lang="en-GB" sz="2000" strike="noStrike" u="none">
                <a:solidFill>
                  <a:schemeClr val="lt1"/>
                </a:solidFill>
                <a:effectLst/>
                <a:uFillTx/>
                <a:latin typeface="Euclid Circular B"/>
              </a:rPr>
              <a:t>Third level</a:t>
            </a:r>
            <a:endParaRPr b="0" lang="en-CH" sz="2000" strike="noStrike" u="none">
              <a:solidFill>
                <a:schemeClr val="lt1"/>
              </a:solidFill>
              <a:effectLst/>
              <a:uFillTx/>
              <a:latin typeface="Euclid Circular B"/>
            </a:endParaRPr>
          </a:p>
          <a:p>
            <a:pPr lvl="3" marL="1600200" indent="-228600" defTabSz="914400">
              <a:lnSpc>
                <a:spcPct val="90000"/>
              </a:lnSpc>
              <a:spcBef>
                <a:spcPts val="499"/>
              </a:spcBef>
              <a:buClr>
                <a:srgbClr val="ffffff"/>
              </a:buClr>
              <a:buFont typeface="Arial"/>
              <a:buChar char="•"/>
            </a:pPr>
            <a:r>
              <a:rPr b="0" lang="en-GB" sz="1800" strike="noStrike" u="none">
                <a:solidFill>
                  <a:schemeClr val="lt1"/>
                </a:solidFill>
                <a:effectLst/>
                <a:uFillTx/>
                <a:latin typeface="Euclid Circular B"/>
              </a:rPr>
              <a:t>Fourth level</a:t>
            </a:r>
            <a:endParaRPr b="0" lang="en-CH" sz="1800" strike="noStrike" u="none">
              <a:solidFill>
                <a:schemeClr val="lt1"/>
              </a:solidFill>
              <a:effectLst/>
              <a:uFillTx/>
              <a:latin typeface="Euclid Circular B"/>
            </a:endParaRPr>
          </a:p>
          <a:p>
            <a:pPr lvl="4" marL="2057400" indent="-228600" defTabSz="914400">
              <a:lnSpc>
                <a:spcPct val="90000"/>
              </a:lnSpc>
              <a:spcBef>
                <a:spcPts val="499"/>
              </a:spcBef>
              <a:buClr>
                <a:srgbClr val="ffffff"/>
              </a:buClr>
              <a:buFont typeface="Arial"/>
              <a:buChar char="•"/>
            </a:pPr>
            <a:r>
              <a:rPr b="0" lang="en-GB" sz="1800" strike="noStrike" u="none">
                <a:solidFill>
                  <a:schemeClr val="lt1"/>
                </a:solidFill>
                <a:effectLst/>
                <a:uFillTx/>
                <a:latin typeface="Euclid Circular B"/>
              </a:rPr>
              <a:t>Fifth level</a:t>
            </a:r>
            <a:endParaRPr b="0" lang="en-CH" sz="1800" strike="noStrike" u="none">
              <a:solidFill>
                <a:schemeClr val="lt1"/>
              </a:solidFill>
              <a:effectLst/>
              <a:uFillTx/>
              <a:latin typeface="Euclid Circular B"/>
            </a:endParaRPr>
          </a:p>
        </p:txBody>
      </p:sp>
      <p:sp>
        <p:nvSpPr>
          <p:cNvPr id="15" name="PlaceHolder 3"/>
          <p:cNvSpPr>
            <a:spLocks noGrp="1"/>
          </p:cNvSpPr>
          <p:nvPr>
            <p:ph type="dt" idx="7"/>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CH" sz="1200" strike="noStrike" u="none">
                <a:solidFill>
                  <a:schemeClr val="lt1"/>
                </a:solidFill>
                <a:effectLst/>
                <a:uFillTx/>
                <a:latin typeface="Euclid Circular B"/>
              </a:defRPr>
            </a:lvl1pPr>
          </a:lstStyle>
          <a:p>
            <a:pPr indent="0" defTabSz="914400">
              <a:lnSpc>
                <a:spcPct val="100000"/>
              </a:lnSpc>
              <a:buNone/>
            </a:pPr>
            <a:r>
              <a:rPr b="0" lang="en-CH" sz="1200" strike="noStrike" u="none">
                <a:solidFill>
                  <a:schemeClr val="lt1"/>
                </a:solidFill>
                <a:effectLst/>
                <a:uFillTx/>
                <a:latin typeface="Euclid Circular B"/>
              </a:rPr>
              <a:t>&lt;date/time&gt;</a:t>
            </a:r>
            <a:endParaRPr b="0" lang="de-CH" sz="1200" strike="noStrike" u="none">
              <a:solidFill>
                <a:srgbClr val="ffffff"/>
              </a:solidFill>
              <a:effectLst/>
              <a:uFillTx/>
              <a:latin typeface="Times New Roman"/>
            </a:endParaRPr>
          </a:p>
        </p:txBody>
      </p:sp>
      <p:sp>
        <p:nvSpPr>
          <p:cNvPr id="16" name="PlaceHolder 4"/>
          <p:cNvSpPr>
            <a:spLocks noGrp="1"/>
          </p:cNvSpPr>
          <p:nvPr>
            <p:ph type="ftr" idx="8"/>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de-CH" sz="1400" strike="noStrike" u="none">
                <a:solidFill>
                  <a:srgbClr val="ffffff"/>
                </a:solidFill>
                <a:effectLst/>
                <a:uFillTx/>
                <a:latin typeface="Times New Roman"/>
              </a:defRPr>
            </a:lvl1pPr>
          </a:lstStyle>
          <a:p>
            <a:pPr indent="0" algn="ctr">
              <a:buNone/>
            </a:pPr>
            <a:r>
              <a:rPr b="0" lang="de-CH" sz="1400" strike="noStrike" u="none">
                <a:solidFill>
                  <a:srgbClr val="ffffff"/>
                </a:solidFill>
                <a:effectLst/>
                <a:uFillTx/>
                <a:latin typeface="Times New Roman"/>
              </a:rPr>
              <a:t>&lt;footer&gt;</a:t>
            </a:r>
            <a:endParaRPr b="0" lang="de-CH" sz="1400" strike="noStrike" u="none">
              <a:solidFill>
                <a:srgbClr val="ffffff"/>
              </a:solidFill>
              <a:effectLst/>
              <a:uFillTx/>
              <a:latin typeface="Times New Roman"/>
            </a:endParaRPr>
          </a:p>
        </p:txBody>
      </p:sp>
      <p:sp>
        <p:nvSpPr>
          <p:cNvPr id="17" name="PlaceHolder 5"/>
          <p:cNvSpPr>
            <a:spLocks noGrp="1"/>
          </p:cNvSpPr>
          <p:nvPr>
            <p:ph type="sldNum" idx="9"/>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CH" sz="1200" strike="noStrike" u="none">
                <a:solidFill>
                  <a:schemeClr val="lt1"/>
                </a:solidFill>
                <a:effectLst/>
                <a:uFillTx/>
                <a:latin typeface="Euclid Circular B"/>
              </a:defRPr>
            </a:lvl1pPr>
          </a:lstStyle>
          <a:p>
            <a:pPr indent="0" algn="r" defTabSz="914400">
              <a:lnSpc>
                <a:spcPct val="100000"/>
              </a:lnSpc>
              <a:buNone/>
            </a:pPr>
            <a:fld id="{2F746718-A89B-4B5B-8B9B-B8A581E2C93A}" type="slidenum">
              <a:rPr b="0" lang="en-CH" sz="1200" strike="noStrike" u="none">
                <a:solidFill>
                  <a:schemeClr val="lt1"/>
                </a:solidFill>
                <a:effectLst/>
                <a:uFillTx/>
                <a:latin typeface="Euclid Circular B"/>
              </a:rPr>
              <a:t>&lt;number&gt;</a:t>
            </a:fld>
            <a:endParaRPr b="0" lang="de-CH" sz="1200" strike="noStrike" u="none">
              <a:solidFill>
                <a:srgbClr val="ffffff"/>
              </a:solidFill>
              <a:effectLst/>
              <a:uFillTx/>
              <a:latin typeface="Times New Roman"/>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and Content">
    <p:bg>
      <p:bgPr>
        <a:solidFill>
          <a:srgbClr val="3a1e3e"/>
        </a:solidFill>
      </p:bgPr>
    </p:bg>
    <p:spTree>
      <p:nvGrpSpPr>
        <p:cNvPr id="1" name=""/>
        <p:cNvGrpSpPr/>
        <p:nvPr/>
      </p:nvGrpSpPr>
      <p:grpSpPr>
        <a:xfrm>
          <a:off x="0" y="0"/>
          <a:ext cx="0" cy="0"/>
          <a:chOff x="0" y="0"/>
          <a:chExt cx="0" cy="0"/>
        </a:xfrm>
      </p:grpSpPr>
      <p:sp>
        <p:nvSpPr>
          <p:cNvPr id="18"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GB" sz="4400" strike="noStrike" u="none">
                <a:solidFill>
                  <a:schemeClr val="lt1"/>
                </a:solidFill>
                <a:effectLst/>
                <a:uFillTx/>
                <a:latin typeface="Euclid Circular B Semibold"/>
              </a:rPr>
              <a:t>Click to edit Master title style</a:t>
            </a:r>
            <a:endParaRPr b="0" lang="en-CH" sz="4400" strike="noStrike" u="none">
              <a:solidFill>
                <a:schemeClr val="dk1"/>
              </a:solidFill>
              <a:effectLst/>
              <a:uFillTx/>
              <a:latin typeface="Calibri"/>
            </a:endParaRPr>
          </a:p>
        </p:txBody>
      </p:sp>
      <p:sp>
        <p:nvSpPr>
          <p:cNvPr id="19" name="PlaceHolder 2"/>
          <p:cNvSpPr>
            <a:spLocks noGrp="1"/>
          </p:cNvSpPr>
          <p:nvPr>
            <p:ph type="body"/>
          </p:nvPr>
        </p:nvSpPr>
        <p:spPr>
          <a:xfrm>
            <a:off x="838080" y="1825560"/>
            <a:ext cx="1051524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0" lang="en-GB" sz="2800" strike="noStrike" u="none">
                <a:solidFill>
                  <a:schemeClr val="lt1"/>
                </a:solidFill>
                <a:effectLst/>
                <a:uFillTx/>
                <a:latin typeface="Euclid Circular B"/>
              </a:rPr>
              <a:t>Click to edit Master text styles</a:t>
            </a:r>
            <a:endParaRPr b="0" lang="en-CH" sz="2800" strike="noStrike" u="none">
              <a:solidFill>
                <a:schemeClr val="lt1"/>
              </a:solidFill>
              <a:effectLst/>
              <a:uFillTx/>
              <a:latin typeface="Euclid Circular B"/>
            </a:endParaRPr>
          </a:p>
          <a:p>
            <a:pPr lvl="1" marL="685800" indent="-228600" defTabSz="914400">
              <a:lnSpc>
                <a:spcPct val="90000"/>
              </a:lnSpc>
              <a:spcBef>
                <a:spcPts val="499"/>
              </a:spcBef>
              <a:buClr>
                <a:srgbClr val="ffffff"/>
              </a:buClr>
              <a:buFont typeface="Arial"/>
              <a:buChar char="•"/>
            </a:pPr>
            <a:r>
              <a:rPr b="0" lang="en-GB" sz="2400" strike="noStrike" u="none">
                <a:solidFill>
                  <a:schemeClr val="lt1"/>
                </a:solidFill>
                <a:effectLst/>
                <a:uFillTx/>
                <a:latin typeface="Euclid Circular B"/>
              </a:rPr>
              <a:t>Second level</a:t>
            </a:r>
            <a:endParaRPr b="0" lang="en-CH" sz="2400" strike="noStrike" u="none">
              <a:solidFill>
                <a:schemeClr val="lt1"/>
              </a:solidFill>
              <a:effectLst/>
              <a:uFillTx/>
              <a:latin typeface="Euclid Circular B"/>
            </a:endParaRPr>
          </a:p>
          <a:p>
            <a:pPr lvl="2" marL="1143000" indent="-228600" defTabSz="914400">
              <a:lnSpc>
                <a:spcPct val="90000"/>
              </a:lnSpc>
              <a:spcBef>
                <a:spcPts val="499"/>
              </a:spcBef>
              <a:buClr>
                <a:srgbClr val="ffffff"/>
              </a:buClr>
              <a:buFont typeface="Arial"/>
              <a:buChar char="•"/>
            </a:pPr>
            <a:r>
              <a:rPr b="0" lang="en-GB" sz="2000" strike="noStrike" u="none">
                <a:solidFill>
                  <a:schemeClr val="lt1"/>
                </a:solidFill>
                <a:effectLst/>
                <a:uFillTx/>
                <a:latin typeface="Euclid Circular B"/>
              </a:rPr>
              <a:t>Third level</a:t>
            </a:r>
            <a:endParaRPr b="0" lang="en-CH" sz="2000" strike="noStrike" u="none">
              <a:solidFill>
                <a:schemeClr val="lt1"/>
              </a:solidFill>
              <a:effectLst/>
              <a:uFillTx/>
              <a:latin typeface="Euclid Circular B"/>
            </a:endParaRPr>
          </a:p>
          <a:p>
            <a:pPr lvl="3" marL="1600200" indent="-228600" defTabSz="914400">
              <a:lnSpc>
                <a:spcPct val="90000"/>
              </a:lnSpc>
              <a:spcBef>
                <a:spcPts val="499"/>
              </a:spcBef>
              <a:buClr>
                <a:srgbClr val="ffffff"/>
              </a:buClr>
              <a:buFont typeface="Arial"/>
              <a:buChar char="•"/>
            </a:pPr>
            <a:r>
              <a:rPr b="0" lang="en-GB" sz="1800" strike="noStrike" u="none">
                <a:solidFill>
                  <a:schemeClr val="lt1"/>
                </a:solidFill>
                <a:effectLst/>
                <a:uFillTx/>
                <a:latin typeface="Euclid Circular B"/>
              </a:rPr>
              <a:t>Fourth level</a:t>
            </a:r>
            <a:endParaRPr b="0" lang="en-CH" sz="1800" strike="noStrike" u="none">
              <a:solidFill>
                <a:schemeClr val="lt1"/>
              </a:solidFill>
              <a:effectLst/>
              <a:uFillTx/>
              <a:latin typeface="Euclid Circular B"/>
            </a:endParaRPr>
          </a:p>
          <a:p>
            <a:pPr lvl="4" marL="2057400" indent="-228600" defTabSz="914400">
              <a:lnSpc>
                <a:spcPct val="90000"/>
              </a:lnSpc>
              <a:spcBef>
                <a:spcPts val="499"/>
              </a:spcBef>
              <a:buClr>
                <a:srgbClr val="ffffff"/>
              </a:buClr>
              <a:buFont typeface="Arial"/>
              <a:buChar char="•"/>
            </a:pPr>
            <a:r>
              <a:rPr b="0" lang="en-GB" sz="1800" strike="noStrike" u="none">
                <a:solidFill>
                  <a:schemeClr val="lt1"/>
                </a:solidFill>
                <a:effectLst/>
                <a:uFillTx/>
                <a:latin typeface="Euclid Circular B"/>
              </a:rPr>
              <a:t>Fifth level</a:t>
            </a:r>
            <a:endParaRPr b="0" lang="en-CH" sz="1800" strike="noStrike" u="none">
              <a:solidFill>
                <a:schemeClr val="lt1"/>
              </a:solidFill>
              <a:effectLst/>
              <a:uFillTx/>
              <a:latin typeface="Euclid Circular B"/>
            </a:endParaRPr>
          </a:p>
        </p:txBody>
      </p:sp>
      <p:sp>
        <p:nvSpPr>
          <p:cNvPr id="20" name="PlaceHolder 3"/>
          <p:cNvSpPr>
            <a:spLocks noGrp="1"/>
          </p:cNvSpPr>
          <p:nvPr>
            <p:ph type="dt" idx="10"/>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CH" sz="1200" strike="noStrike" u="none">
                <a:solidFill>
                  <a:schemeClr val="lt1"/>
                </a:solidFill>
                <a:effectLst/>
                <a:uFillTx/>
                <a:latin typeface="Euclid Circular B"/>
              </a:defRPr>
            </a:lvl1pPr>
          </a:lstStyle>
          <a:p>
            <a:pPr indent="0" defTabSz="914400">
              <a:lnSpc>
                <a:spcPct val="100000"/>
              </a:lnSpc>
              <a:buNone/>
            </a:pPr>
            <a:r>
              <a:rPr b="0" lang="en-CH" sz="1200" strike="noStrike" u="none">
                <a:solidFill>
                  <a:schemeClr val="lt1"/>
                </a:solidFill>
                <a:effectLst/>
                <a:uFillTx/>
                <a:latin typeface="Euclid Circular B"/>
              </a:rPr>
              <a:t>&lt;date/time&gt;</a:t>
            </a:r>
            <a:endParaRPr b="0" lang="de-CH" sz="1200" strike="noStrike" u="none">
              <a:solidFill>
                <a:srgbClr val="ffffff"/>
              </a:solidFill>
              <a:effectLst/>
              <a:uFillTx/>
              <a:latin typeface="Times New Roman"/>
            </a:endParaRPr>
          </a:p>
        </p:txBody>
      </p:sp>
      <p:sp>
        <p:nvSpPr>
          <p:cNvPr id="21" name="PlaceHolder 4"/>
          <p:cNvSpPr>
            <a:spLocks noGrp="1"/>
          </p:cNvSpPr>
          <p:nvPr>
            <p:ph type="ftr" idx="11"/>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de-CH" sz="1400" strike="noStrike" u="none">
                <a:solidFill>
                  <a:srgbClr val="ffffff"/>
                </a:solidFill>
                <a:effectLst/>
                <a:uFillTx/>
                <a:latin typeface="Times New Roman"/>
              </a:defRPr>
            </a:lvl1pPr>
          </a:lstStyle>
          <a:p>
            <a:pPr indent="0" algn="ctr">
              <a:buNone/>
            </a:pPr>
            <a:r>
              <a:rPr b="0" lang="de-CH" sz="1400" strike="noStrike" u="none">
                <a:solidFill>
                  <a:srgbClr val="ffffff"/>
                </a:solidFill>
                <a:effectLst/>
                <a:uFillTx/>
                <a:latin typeface="Times New Roman"/>
              </a:rPr>
              <a:t>&lt;footer&gt;</a:t>
            </a:r>
            <a:endParaRPr b="0" lang="de-CH" sz="1400" strike="noStrike" u="none">
              <a:solidFill>
                <a:srgbClr val="ffffff"/>
              </a:solidFill>
              <a:effectLst/>
              <a:uFillTx/>
              <a:latin typeface="Times New Roman"/>
            </a:endParaRPr>
          </a:p>
        </p:txBody>
      </p:sp>
      <p:sp>
        <p:nvSpPr>
          <p:cNvPr id="22" name="PlaceHolder 5"/>
          <p:cNvSpPr>
            <a:spLocks noGrp="1"/>
          </p:cNvSpPr>
          <p:nvPr>
            <p:ph type="sldNum" idx="12"/>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CH" sz="1200" strike="noStrike" u="none">
                <a:solidFill>
                  <a:schemeClr val="lt1"/>
                </a:solidFill>
                <a:effectLst/>
                <a:uFillTx/>
                <a:latin typeface="Euclid Circular B"/>
              </a:defRPr>
            </a:lvl1pPr>
          </a:lstStyle>
          <a:p>
            <a:pPr indent="0" algn="r" defTabSz="914400">
              <a:lnSpc>
                <a:spcPct val="100000"/>
              </a:lnSpc>
              <a:buNone/>
            </a:pPr>
            <a:fld id="{5D4B4016-DCED-4F96-A4E5-8C1BADE78F16}" type="slidenum">
              <a:rPr b="0" lang="en-CH" sz="1200" strike="noStrike" u="none">
                <a:solidFill>
                  <a:schemeClr val="lt1"/>
                </a:solidFill>
                <a:effectLst/>
                <a:uFillTx/>
                <a:latin typeface="Euclid Circular B"/>
              </a:rPr>
              <a:t>&lt;number&gt;</a:t>
            </a:fld>
            <a:endParaRPr b="0" lang="de-CH" sz="1200" strike="noStrike" u="none">
              <a:solidFill>
                <a:srgbClr val="ffffff"/>
              </a:solidFill>
              <a:effectLst/>
              <a:uFillTx/>
              <a:latin typeface="Times New Roman"/>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Section Header">
    <p:bg>
      <p:bgPr>
        <a:solidFill>
          <a:srgbClr val="3a1e3e"/>
        </a:solidFill>
      </p:bgPr>
    </p:bg>
    <p:spTree>
      <p:nvGrpSpPr>
        <p:cNvPr id="1" name=""/>
        <p:cNvGrpSpPr/>
        <p:nvPr/>
      </p:nvGrpSpPr>
      <p:grpSpPr>
        <a:xfrm>
          <a:off x="0" y="0"/>
          <a:ext cx="0" cy="0"/>
          <a:chOff x="0" y="0"/>
          <a:chExt cx="0" cy="0"/>
        </a:xfrm>
      </p:grpSpPr>
      <p:sp>
        <p:nvSpPr>
          <p:cNvPr id="23" name="PlaceHolder 1"/>
          <p:cNvSpPr>
            <a:spLocks noGrp="1"/>
          </p:cNvSpPr>
          <p:nvPr>
            <p:ph type="title"/>
          </p:nvPr>
        </p:nvSpPr>
        <p:spPr>
          <a:xfrm>
            <a:off x="831960" y="1709640"/>
            <a:ext cx="10515240" cy="2852280"/>
          </a:xfrm>
          <a:prstGeom prst="rect">
            <a:avLst/>
          </a:prstGeom>
          <a:noFill/>
          <a:ln w="0">
            <a:noFill/>
          </a:ln>
        </p:spPr>
        <p:txBody>
          <a:bodyPr lIns="91440" rIns="91440" tIns="45720" bIns="45720" anchor="b">
            <a:noAutofit/>
          </a:bodyPr>
          <a:p>
            <a:pPr indent="0" defTabSz="914400">
              <a:lnSpc>
                <a:spcPct val="90000"/>
              </a:lnSpc>
              <a:buNone/>
            </a:pPr>
            <a:r>
              <a:rPr b="1" lang="en-GB" sz="6000" strike="noStrike" u="none">
                <a:solidFill>
                  <a:schemeClr val="lt1"/>
                </a:solidFill>
                <a:effectLst/>
                <a:uFillTx/>
                <a:latin typeface="Euclid Circular B Semibold"/>
              </a:rPr>
              <a:t>Click to edit Master title style</a:t>
            </a:r>
            <a:endParaRPr b="0" lang="en-CH" sz="6000" strike="noStrike" u="none">
              <a:solidFill>
                <a:schemeClr val="dk1"/>
              </a:solidFill>
              <a:effectLst/>
              <a:uFillTx/>
              <a:latin typeface="Calibri"/>
            </a:endParaRPr>
          </a:p>
        </p:txBody>
      </p:sp>
      <p:sp>
        <p:nvSpPr>
          <p:cNvPr id="24" name="PlaceHolder 2"/>
          <p:cNvSpPr>
            <a:spLocks noGrp="1"/>
          </p:cNvSpPr>
          <p:nvPr>
            <p:ph type="body"/>
          </p:nvPr>
        </p:nvSpPr>
        <p:spPr>
          <a:xfrm>
            <a:off x="831960" y="4589640"/>
            <a:ext cx="10515240" cy="14997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GB" sz="2400" strike="noStrike" u="none">
                <a:solidFill>
                  <a:schemeClr val="lt1"/>
                </a:solidFill>
                <a:effectLst/>
                <a:uFillTx/>
                <a:latin typeface="Euclid Circular B"/>
              </a:rPr>
              <a:t>Click to edit Master text styles</a:t>
            </a:r>
            <a:endParaRPr b="0" lang="en-CH" sz="2400" strike="noStrike" u="none">
              <a:solidFill>
                <a:schemeClr val="lt1"/>
              </a:solidFill>
              <a:effectLst/>
              <a:uFillTx/>
              <a:latin typeface="Euclid Circular B"/>
            </a:endParaRPr>
          </a:p>
        </p:txBody>
      </p:sp>
      <p:sp>
        <p:nvSpPr>
          <p:cNvPr id="25" name="PlaceHolder 3"/>
          <p:cNvSpPr>
            <a:spLocks noGrp="1"/>
          </p:cNvSpPr>
          <p:nvPr>
            <p:ph type="dt" idx="13"/>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CH" sz="1200" strike="noStrike" u="none">
                <a:solidFill>
                  <a:schemeClr val="lt1"/>
                </a:solidFill>
                <a:effectLst/>
                <a:uFillTx/>
                <a:latin typeface="Euclid Circular B"/>
              </a:defRPr>
            </a:lvl1pPr>
          </a:lstStyle>
          <a:p>
            <a:pPr indent="0" defTabSz="914400">
              <a:lnSpc>
                <a:spcPct val="100000"/>
              </a:lnSpc>
              <a:buNone/>
            </a:pPr>
            <a:r>
              <a:rPr b="0" lang="en-CH" sz="1200" strike="noStrike" u="none">
                <a:solidFill>
                  <a:schemeClr val="lt1"/>
                </a:solidFill>
                <a:effectLst/>
                <a:uFillTx/>
                <a:latin typeface="Euclid Circular B"/>
              </a:rPr>
              <a:t>&lt;date/time&gt;</a:t>
            </a:r>
            <a:endParaRPr b="0" lang="de-CH" sz="1200" strike="noStrike" u="none">
              <a:solidFill>
                <a:srgbClr val="ffffff"/>
              </a:solidFill>
              <a:effectLst/>
              <a:uFillTx/>
              <a:latin typeface="Times New Roman"/>
            </a:endParaRPr>
          </a:p>
        </p:txBody>
      </p:sp>
      <p:sp>
        <p:nvSpPr>
          <p:cNvPr id="26" name="PlaceHolder 4"/>
          <p:cNvSpPr>
            <a:spLocks noGrp="1"/>
          </p:cNvSpPr>
          <p:nvPr>
            <p:ph type="ftr" idx="14"/>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de-CH" sz="1400" strike="noStrike" u="none">
                <a:solidFill>
                  <a:srgbClr val="ffffff"/>
                </a:solidFill>
                <a:effectLst/>
                <a:uFillTx/>
                <a:latin typeface="Times New Roman"/>
              </a:defRPr>
            </a:lvl1pPr>
          </a:lstStyle>
          <a:p>
            <a:pPr indent="0" algn="ctr">
              <a:buNone/>
            </a:pPr>
            <a:r>
              <a:rPr b="0" lang="de-CH" sz="1400" strike="noStrike" u="none">
                <a:solidFill>
                  <a:srgbClr val="ffffff"/>
                </a:solidFill>
                <a:effectLst/>
                <a:uFillTx/>
                <a:latin typeface="Times New Roman"/>
              </a:rPr>
              <a:t>&lt;footer&gt;</a:t>
            </a:r>
            <a:endParaRPr b="0" lang="de-CH" sz="1400" strike="noStrike" u="none">
              <a:solidFill>
                <a:srgbClr val="ffffff"/>
              </a:solidFill>
              <a:effectLst/>
              <a:uFillTx/>
              <a:latin typeface="Times New Roman"/>
            </a:endParaRPr>
          </a:p>
        </p:txBody>
      </p:sp>
      <p:sp>
        <p:nvSpPr>
          <p:cNvPr id="27" name="PlaceHolder 5"/>
          <p:cNvSpPr>
            <a:spLocks noGrp="1"/>
          </p:cNvSpPr>
          <p:nvPr>
            <p:ph type="sldNum" idx="15"/>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CH" sz="1200" strike="noStrike" u="none">
                <a:solidFill>
                  <a:schemeClr val="lt1"/>
                </a:solidFill>
                <a:effectLst/>
                <a:uFillTx/>
                <a:latin typeface="Euclid Circular B"/>
              </a:defRPr>
            </a:lvl1pPr>
          </a:lstStyle>
          <a:p>
            <a:pPr indent="0" algn="r" defTabSz="914400">
              <a:lnSpc>
                <a:spcPct val="100000"/>
              </a:lnSpc>
              <a:buNone/>
            </a:pPr>
            <a:fld id="{C8848C55-12C1-40F3-8D95-5BE29734A664}" type="slidenum">
              <a:rPr b="0" lang="en-CH" sz="1200" strike="noStrike" u="none">
                <a:solidFill>
                  <a:schemeClr val="lt1"/>
                </a:solidFill>
                <a:effectLst/>
                <a:uFillTx/>
                <a:latin typeface="Euclid Circular B"/>
              </a:rPr>
              <a:t>&lt;number&gt;</a:t>
            </a:fld>
            <a:endParaRPr b="0" lang="de-CH" sz="1200" strike="noStrike" u="none">
              <a:solidFill>
                <a:srgbClr val="ffffff"/>
              </a:solidFill>
              <a:effectLst/>
              <a:uFillTx/>
              <a:latin typeface="Times New Roman"/>
            </a:endParaRPr>
          </a:p>
        </p:txBody>
      </p:sp>
      <p:pic>
        <p:nvPicPr>
          <p:cNvPr id="28" name="Graphic 6" descr=""/>
          <p:cNvPicPr/>
          <p:nvPr/>
        </p:nvPicPr>
        <p:blipFill>
          <a:blip r:embed="rId2">
            <a:extLst>
              <a:ext uri="{96DAC541-7B7A-43D3-8B79-37D633B846F1}">
                <asvg:svgBlip xmlns:asvg="http://schemas.microsoft.com/office/drawing/2016/SVG/main" r:embed="rId3"/>
              </a:ext>
            </a:extLst>
          </a:blip>
          <a:stretch/>
        </p:blipFill>
        <p:spPr>
          <a:xfrm>
            <a:off x="959400" y="630000"/>
            <a:ext cx="2437920" cy="1066320"/>
          </a:xfrm>
          <a:prstGeom prst="rect">
            <a:avLst/>
          </a:prstGeom>
          <a:noFill/>
          <a:ln w="0">
            <a:noFill/>
          </a:ln>
        </p:spPr>
      </p:pic>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wo Content">
    <p:bg>
      <p:bgPr>
        <a:solidFill>
          <a:srgbClr val="3a1e3e"/>
        </a:solidFill>
      </p:bgPr>
    </p:bg>
    <p:spTree>
      <p:nvGrpSpPr>
        <p:cNvPr id="1" name=""/>
        <p:cNvGrpSpPr/>
        <p:nvPr/>
      </p:nvGrpSpPr>
      <p:grpSpPr>
        <a:xfrm>
          <a:off x="0" y="0"/>
          <a:ext cx="0" cy="0"/>
          <a:chOff x="0" y="0"/>
          <a:chExt cx="0" cy="0"/>
        </a:xfrm>
      </p:grpSpPr>
      <p:sp>
        <p:nvSpPr>
          <p:cNvPr id="29"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GB" sz="4400" strike="noStrike" u="none">
                <a:solidFill>
                  <a:schemeClr val="lt1"/>
                </a:solidFill>
                <a:effectLst/>
                <a:uFillTx/>
                <a:latin typeface="Euclid Circular B Semibold"/>
              </a:rPr>
              <a:t>Click to edit Master title style</a:t>
            </a:r>
            <a:endParaRPr b="0" lang="en-CH" sz="4400" strike="noStrike" u="none">
              <a:solidFill>
                <a:schemeClr val="dk1"/>
              </a:solidFill>
              <a:effectLst/>
              <a:uFillTx/>
              <a:latin typeface="Calibri"/>
            </a:endParaRPr>
          </a:p>
        </p:txBody>
      </p:sp>
      <p:sp>
        <p:nvSpPr>
          <p:cNvPr id="30" name="PlaceHolder 2"/>
          <p:cNvSpPr>
            <a:spLocks noGrp="1"/>
          </p:cNvSpPr>
          <p:nvPr>
            <p:ph type="body"/>
          </p:nvPr>
        </p:nvSpPr>
        <p:spPr>
          <a:xfrm>
            <a:off x="838080" y="1825560"/>
            <a:ext cx="51811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0" lang="en-GB" sz="2800" strike="noStrike" u="none">
                <a:solidFill>
                  <a:schemeClr val="lt1"/>
                </a:solidFill>
                <a:effectLst/>
                <a:uFillTx/>
                <a:latin typeface="Euclid Circular B"/>
              </a:rPr>
              <a:t>Click to edit Master text styles</a:t>
            </a:r>
            <a:endParaRPr b="0" lang="en-CH" sz="2800" strike="noStrike" u="none">
              <a:solidFill>
                <a:schemeClr val="lt1"/>
              </a:solidFill>
              <a:effectLst/>
              <a:uFillTx/>
              <a:latin typeface="Euclid Circular B"/>
            </a:endParaRPr>
          </a:p>
          <a:p>
            <a:pPr lvl="1" marL="685800" indent="-228600" defTabSz="914400">
              <a:lnSpc>
                <a:spcPct val="90000"/>
              </a:lnSpc>
              <a:spcBef>
                <a:spcPts val="499"/>
              </a:spcBef>
              <a:buClr>
                <a:srgbClr val="ffffff"/>
              </a:buClr>
              <a:buFont typeface="Arial"/>
              <a:buChar char="•"/>
            </a:pPr>
            <a:r>
              <a:rPr b="0" lang="en-GB" sz="2400" strike="noStrike" u="none">
                <a:solidFill>
                  <a:schemeClr val="lt1"/>
                </a:solidFill>
                <a:effectLst/>
                <a:uFillTx/>
                <a:latin typeface="Euclid Circular B"/>
              </a:rPr>
              <a:t>Second level</a:t>
            </a:r>
            <a:endParaRPr b="0" lang="en-CH" sz="2400" strike="noStrike" u="none">
              <a:solidFill>
                <a:schemeClr val="lt1"/>
              </a:solidFill>
              <a:effectLst/>
              <a:uFillTx/>
              <a:latin typeface="Euclid Circular B"/>
            </a:endParaRPr>
          </a:p>
          <a:p>
            <a:pPr lvl="2" marL="1143000" indent="-228600" defTabSz="914400">
              <a:lnSpc>
                <a:spcPct val="90000"/>
              </a:lnSpc>
              <a:spcBef>
                <a:spcPts val="499"/>
              </a:spcBef>
              <a:buClr>
                <a:srgbClr val="ffffff"/>
              </a:buClr>
              <a:buFont typeface="Arial"/>
              <a:buChar char="•"/>
            </a:pPr>
            <a:r>
              <a:rPr b="0" lang="en-GB" sz="2000" strike="noStrike" u="none">
                <a:solidFill>
                  <a:schemeClr val="lt1"/>
                </a:solidFill>
                <a:effectLst/>
                <a:uFillTx/>
                <a:latin typeface="Euclid Circular B"/>
              </a:rPr>
              <a:t>Third level</a:t>
            </a:r>
            <a:endParaRPr b="0" lang="en-CH" sz="2000" strike="noStrike" u="none">
              <a:solidFill>
                <a:schemeClr val="lt1"/>
              </a:solidFill>
              <a:effectLst/>
              <a:uFillTx/>
              <a:latin typeface="Euclid Circular B"/>
            </a:endParaRPr>
          </a:p>
          <a:p>
            <a:pPr lvl="3" marL="1600200" indent="-228600" defTabSz="914400">
              <a:lnSpc>
                <a:spcPct val="90000"/>
              </a:lnSpc>
              <a:spcBef>
                <a:spcPts val="499"/>
              </a:spcBef>
              <a:buClr>
                <a:srgbClr val="ffffff"/>
              </a:buClr>
              <a:buFont typeface="Arial"/>
              <a:buChar char="•"/>
            </a:pPr>
            <a:r>
              <a:rPr b="0" lang="en-GB" sz="1800" strike="noStrike" u="none">
                <a:solidFill>
                  <a:schemeClr val="lt1"/>
                </a:solidFill>
                <a:effectLst/>
                <a:uFillTx/>
                <a:latin typeface="Euclid Circular B"/>
              </a:rPr>
              <a:t>Fourth level</a:t>
            </a:r>
            <a:endParaRPr b="0" lang="en-CH" sz="1800" strike="noStrike" u="none">
              <a:solidFill>
                <a:schemeClr val="lt1"/>
              </a:solidFill>
              <a:effectLst/>
              <a:uFillTx/>
              <a:latin typeface="Euclid Circular B"/>
            </a:endParaRPr>
          </a:p>
          <a:p>
            <a:pPr lvl="4" marL="2057400" indent="-228600" defTabSz="914400">
              <a:lnSpc>
                <a:spcPct val="90000"/>
              </a:lnSpc>
              <a:spcBef>
                <a:spcPts val="499"/>
              </a:spcBef>
              <a:buClr>
                <a:srgbClr val="ffffff"/>
              </a:buClr>
              <a:buFont typeface="Arial"/>
              <a:buChar char="•"/>
            </a:pPr>
            <a:r>
              <a:rPr b="0" lang="en-GB" sz="1800" strike="noStrike" u="none">
                <a:solidFill>
                  <a:schemeClr val="lt1"/>
                </a:solidFill>
                <a:effectLst/>
                <a:uFillTx/>
                <a:latin typeface="Euclid Circular B"/>
              </a:rPr>
              <a:t>Fifth level</a:t>
            </a:r>
            <a:endParaRPr b="0" lang="en-CH" sz="1800" strike="noStrike" u="none">
              <a:solidFill>
                <a:schemeClr val="lt1"/>
              </a:solidFill>
              <a:effectLst/>
              <a:uFillTx/>
              <a:latin typeface="Euclid Circular B"/>
            </a:endParaRPr>
          </a:p>
        </p:txBody>
      </p:sp>
      <p:sp>
        <p:nvSpPr>
          <p:cNvPr id="31" name="PlaceHolder 3"/>
          <p:cNvSpPr>
            <a:spLocks noGrp="1"/>
          </p:cNvSpPr>
          <p:nvPr>
            <p:ph type="body"/>
          </p:nvPr>
        </p:nvSpPr>
        <p:spPr>
          <a:xfrm>
            <a:off x="6172200" y="1825560"/>
            <a:ext cx="5181120" cy="435096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0" lang="en-GB" sz="2800" strike="noStrike" u="none">
                <a:solidFill>
                  <a:schemeClr val="lt1"/>
                </a:solidFill>
                <a:effectLst/>
                <a:uFillTx/>
                <a:latin typeface="Euclid Circular B"/>
              </a:rPr>
              <a:t>Click to edit Master text styles</a:t>
            </a:r>
            <a:endParaRPr b="0" lang="en-CH" sz="2800" strike="noStrike" u="none">
              <a:solidFill>
                <a:schemeClr val="lt1"/>
              </a:solidFill>
              <a:effectLst/>
              <a:uFillTx/>
              <a:latin typeface="Euclid Circular B"/>
            </a:endParaRPr>
          </a:p>
          <a:p>
            <a:pPr lvl="1" marL="685800" indent="-228600" defTabSz="914400">
              <a:lnSpc>
                <a:spcPct val="90000"/>
              </a:lnSpc>
              <a:spcBef>
                <a:spcPts val="499"/>
              </a:spcBef>
              <a:buClr>
                <a:srgbClr val="ffffff"/>
              </a:buClr>
              <a:buFont typeface="Arial"/>
              <a:buChar char="•"/>
            </a:pPr>
            <a:r>
              <a:rPr b="0" lang="en-GB" sz="2400" strike="noStrike" u="none">
                <a:solidFill>
                  <a:schemeClr val="lt1"/>
                </a:solidFill>
                <a:effectLst/>
                <a:uFillTx/>
                <a:latin typeface="Euclid Circular B"/>
              </a:rPr>
              <a:t>Second level</a:t>
            </a:r>
            <a:endParaRPr b="0" lang="en-CH" sz="2400" strike="noStrike" u="none">
              <a:solidFill>
                <a:schemeClr val="lt1"/>
              </a:solidFill>
              <a:effectLst/>
              <a:uFillTx/>
              <a:latin typeface="Euclid Circular B"/>
            </a:endParaRPr>
          </a:p>
          <a:p>
            <a:pPr lvl="2" marL="1143000" indent="-228600" defTabSz="914400">
              <a:lnSpc>
                <a:spcPct val="90000"/>
              </a:lnSpc>
              <a:spcBef>
                <a:spcPts val="499"/>
              </a:spcBef>
              <a:buClr>
                <a:srgbClr val="ffffff"/>
              </a:buClr>
              <a:buFont typeface="Arial"/>
              <a:buChar char="•"/>
            </a:pPr>
            <a:r>
              <a:rPr b="0" lang="en-GB" sz="2000" strike="noStrike" u="none">
                <a:solidFill>
                  <a:schemeClr val="lt1"/>
                </a:solidFill>
                <a:effectLst/>
                <a:uFillTx/>
                <a:latin typeface="Euclid Circular B"/>
              </a:rPr>
              <a:t>Third level</a:t>
            </a:r>
            <a:endParaRPr b="0" lang="en-CH" sz="2000" strike="noStrike" u="none">
              <a:solidFill>
                <a:schemeClr val="lt1"/>
              </a:solidFill>
              <a:effectLst/>
              <a:uFillTx/>
              <a:latin typeface="Euclid Circular B"/>
            </a:endParaRPr>
          </a:p>
          <a:p>
            <a:pPr lvl="3" marL="1600200" indent="-228600" defTabSz="914400">
              <a:lnSpc>
                <a:spcPct val="90000"/>
              </a:lnSpc>
              <a:spcBef>
                <a:spcPts val="499"/>
              </a:spcBef>
              <a:buClr>
                <a:srgbClr val="ffffff"/>
              </a:buClr>
              <a:buFont typeface="Arial"/>
              <a:buChar char="•"/>
            </a:pPr>
            <a:r>
              <a:rPr b="0" lang="en-GB" sz="1800" strike="noStrike" u="none">
                <a:solidFill>
                  <a:schemeClr val="lt1"/>
                </a:solidFill>
                <a:effectLst/>
                <a:uFillTx/>
                <a:latin typeface="Euclid Circular B"/>
              </a:rPr>
              <a:t>Fourth level</a:t>
            </a:r>
            <a:endParaRPr b="0" lang="en-CH" sz="1800" strike="noStrike" u="none">
              <a:solidFill>
                <a:schemeClr val="lt1"/>
              </a:solidFill>
              <a:effectLst/>
              <a:uFillTx/>
              <a:latin typeface="Euclid Circular B"/>
            </a:endParaRPr>
          </a:p>
          <a:p>
            <a:pPr lvl="4" marL="2057400" indent="-228600" defTabSz="914400">
              <a:lnSpc>
                <a:spcPct val="90000"/>
              </a:lnSpc>
              <a:spcBef>
                <a:spcPts val="499"/>
              </a:spcBef>
              <a:buClr>
                <a:srgbClr val="ffffff"/>
              </a:buClr>
              <a:buFont typeface="Arial"/>
              <a:buChar char="•"/>
            </a:pPr>
            <a:r>
              <a:rPr b="0" lang="en-GB" sz="1800" strike="noStrike" u="none">
                <a:solidFill>
                  <a:schemeClr val="lt1"/>
                </a:solidFill>
                <a:effectLst/>
                <a:uFillTx/>
                <a:latin typeface="Euclid Circular B"/>
              </a:rPr>
              <a:t>Fifth level</a:t>
            </a:r>
            <a:endParaRPr b="0" lang="en-CH" sz="1800" strike="noStrike" u="none">
              <a:solidFill>
                <a:schemeClr val="lt1"/>
              </a:solidFill>
              <a:effectLst/>
              <a:uFillTx/>
              <a:latin typeface="Euclid Circular B"/>
            </a:endParaRPr>
          </a:p>
        </p:txBody>
      </p:sp>
      <p:sp>
        <p:nvSpPr>
          <p:cNvPr id="32" name="PlaceHolder 4"/>
          <p:cNvSpPr>
            <a:spLocks noGrp="1"/>
          </p:cNvSpPr>
          <p:nvPr>
            <p:ph type="dt" idx="16"/>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CH" sz="1200" strike="noStrike" u="none">
                <a:solidFill>
                  <a:schemeClr val="lt1"/>
                </a:solidFill>
                <a:effectLst/>
                <a:uFillTx/>
                <a:latin typeface="Euclid Circular B"/>
              </a:defRPr>
            </a:lvl1pPr>
          </a:lstStyle>
          <a:p>
            <a:pPr indent="0" defTabSz="914400">
              <a:lnSpc>
                <a:spcPct val="100000"/>
              </a:lnSpc>
              <a:buNone/>
            </a:pPr>
            <a:r>
              <a:rPr b="0" lang="en-CH" sz="1200" strike="noStrike" u="none">
                <a:solidFill>
                  <a:schemeClr val="lt1"/>
                </a:solidFill>
                <a:effectLst/>
                <a:uFillTx/>
                <a:latin typeface="Euclid Circular B"/>
              </a:rPr>
              <a:t>&lt;date/time&gt;</a:t>
            </a:r>
            <a:endParaRPr b="0" lang="de-CH" sz="1200" strike="noStrike" u="none">
              <a:solidFill>
                <a:srgbClr val="ffffff"/>
              </a:solidFill>
              <a:effectLst/>
              <a:uFillTx/>
              <a:latin typeface="Times New Roman"/>
            </a:endParaRPr>
          </a:p>
        </p:txBody>
      </p:sp>
      <p:sp>
        <p:nvSpPr>
          <p:cNvPr id="33" name="PlaceHolder 5"/>
          <p:cNvSpPr>
            <a:spLocks noGrp="1"/>
          </p:cNvSpPr>
          <p:nvPr>
            <p:ph type="ftr" idx="17"/>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de-CH" sz="1400" strike="noStrike" u="none">
                <a:solidFill>
                  <a:srgbClr val="ffffff"/>
                </a:solidFill>
                <a:effectLst/>
                <a:uFillTx/>
                <a:latin typeface="Times New Roman"/>
              </a:defRPr>
            </a:lvl1pPr>
          </a:lstStyle>
          <a:p>
            <a:pPr indent="0" algn="ctr">
              <a:buNone/>
            </a:pPr>
            <a:r>
              <a:rPr b="0" lang="de-CH" sz="1400" strike="noStrike" u="none">
                <a:solidFill>
                  <a:srgbClr val="ffffff"/>
                </a:solidFill>
                <a:effectLst/>
                <a:uFillTx/>
                <a:latin typeface="Times New Roman"/>
              </a:rPr>
              <a:t>&lt;footer&gt;</a:t>
            </a:r>
            <a:endParaRPr b="0" lang="de-CH" sz="1400" strike="noStrike" u="none">
              <a:solidFill>
                <a:srgbClr val="ffffff"/>
              </a:solidFill>
              <a:effectLst/>
              <a:uFillTx/>
              <a:latin typeface="Times New Roman"/>
            </a:endParaRPr>
          </a:p>
        </p:txBody>
      </p:sp>
      <p:sp>
        <p:nvSpPr>
          <p:cNvPr id="34" name="PlaceHolder 6"/>
          <p:cNvSpPr>
            <a:spLocks noGrp="1"/>
          </p:cNvSpPr>
          <p:nvPr>
            <p:ph type="sldNum" idx="18"/>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CH" sz="1200" strike="noStrike" u="none">
                <a:solidFill>
                  <a:schemeClr val="lt1"/>
                </a:solidFill>
                <a:effectLst/>
                <a:uFillTx/>
                <a:latin typeface="Euclid Circular B"/>
              </a:defRPr>
            </a:lvl1pPr>
          </a:lstStyle>
          <a:p>
            <a:pPr indent="0" algn="r" defTabSz="914400">
              <a:lnSpc>
                <a:spcPct val="100000"/>
              </a:lnSpc>
              <a:buNone/>
            </a:pPr>
            <a:fld id="{284D79C1-289F-40EF-811C-E9088B12E691}" type="slidenum">
              <a:rPr b="0" lang="en-CH" sz="1200" strike="noStrike" u="none">
                <a:solidFill>
                  <a:schemeClr val="lt1"/>
                </a:solidFill>
                <a:effectLst/>
                <a:uFillTx/>
                <a:latin typeface="Euclid Circular B"/>
              </a:rPr>
              <a:t>&lt;number&gt;</a:t>
            </a:fld>
            <a:endParaRPr b="0" lang="de-CH" sz="1200" strike="noStrike" u="none">
              <a:solidFill>
                <a:srgbClr val="ffffff"/>
              </a:solidFill>
              <a:effectLst/>
              <a:uFillTx/>
              <a:latin typeface="Times New Roman"/>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Comparison">
    <p:bg>
      <p:bgPr>
        <a:solidFill>
          <a:srgbClr val="3a1e3e"/>
        </a:solidFill>
      </p:bgPr>
    </p:bg>
    <p:spTree>
      <p:nvGrpSpPr>
        <p:cNvPr id="1" name=""/>
        <p:cNvGrpSpPr/>
        <p:nvPr/>
      </p:nvGrpSpPr>
      <p:grpSpPr>
        <a:xfrm>
          <a:off x="0" y="0"/>
          <a:ext cx="0" cy="0"/>
          <a:chOff x="0" y="0"/>
          <a:chExt cx="0" cy="0"/>
        </a:xfrm>
      </p:grpSpPr>
      <p:sp>
        <p:nvSpPr>
          <p:cNvPr id="35" name="PlaceHolder 1"/>
          <p:cNvSpPr>
            <a:spLocks noGrp="1"/>
          </p:cNvSpPr>
          <p:nvPr>
            <p:ph type="title"/>
          </p:nvPr>
        </p:nvSpPr>
        <p:spPr>
          <a:xfrm>
            <a:off x="8398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GB" sz="4400" strike="noStrike" u="none">
                <a:solidFill>
                  <a:schemeClr val="lt1"/>
                </a:solidFill>
                <a:effectLst/>
                <a:uFillTx/>
                <a:latin typeface="Euclid Circular B Semibold"/>
              </a:rPr>
              <a:t>Click to edit Master title style</a:t>
            </a:r>
            <a:endParaRPr b="0" lang="en-CH" sz="4400" strike="noStrike" u="none">
              <a:solidFill>
                <a:schemeClr val="dk1"/>
              </a:solidFill>
              <a:effectLst/>
              <a:uFillTx/>
              <a:latin typeface="Calibri"/>
            </a:endParaRPr>
          </a:p>
        </p:txBody>
      </p:sp>
      <p:sp>
        <p:nvSpPr>
          <p:cNvPr id="36" name="PlaceHolder 2"/>
          <p:cNvSpPr>
            <a:spLocks noGrp="1"/>
          </p:cNvSpPr>
          <p:nvPr>
            <p:ph type="body"/>
          </p:nvPr>
        </p:nvSpPr>
        <p:spPr>
          <a:xfrm>
            <a:off x="839880" y="1681200"/>
            <a:ext cx="515736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GB" sz="2400" strike="noStrike" u="none">
                <a:solidFill>
                  <a:schemeClr val="lt1"/>
                </a:solidFill>
                <a:effectLst/>
                <a:uFillTx/>
                <a:latin typeface="Euclid Circular B"/>
              </a:rPr>
              <a:t>Click to edit Master text styles</a:t>
            </a:r>
            <a:endParaRPr b="0" lang="en-CH" sz="2400" strike="noStrike" u="none">
              <a:solidFill>
                <a:schemeClr val="lt1"/>
              </a:solidFill>
              <a:effectLst/>
              <a:uFillTx/>
              <a:latin typeface="Euclid Circular B"/>
            </a:endParaRPr>
          </a:p>
        </p:txBody>
      </p:sp>
      <p:sp>
        <p:nvSpPr>
          <p:cNvPr id="37" name="PlaceHolder 3"/>
          <p:cNvSpPr>
            <a:spLocks noGrp="1"/>
          </p:cNvSpPr>
          <p:nvPr>
            <p:ph type="body"/>
          </p:nvPr>
        </p:nvSpPr>
        <p:spPr>
          <a:xfrm>
            <a:off x="839880" y="2505240"/>
            <a:ext cx="515736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0" lang="en-GB" sz="2800" strike="noStrike" u="none">
                <a:solidFill>
                  <a:schemeClr val="lt1"/>
                </a:solidFill>
                <a:effectLst/>
                <a:uFillTx/>
                <a:latin typeface="Euclid Circular B"/>
              </a:rPr>
              <a:t>Click to edit Master text styles</a:t>
            </a:r>
            <a:endParaRPr b="0" lang="en-CH" sz="2800" strike="noStrike" u="none">
              <a:solidFill>
                <a:schemeClr val="lt1"/>
              </a:solidFill>
              <a:effectLst/>
              <a:uFillTx/>
              <a:latin typeface="Euclid Circular B"/>
            </a:endParaRPr>
          </a:p>
          <a:p>
            <a:pPr lvl="1" marL="685800" indent="-228600" defTabSz="914400">
              <a:lnSpc>
                <a:spcPct val="90000"/>
              </a:lnSpc>
              <a:spcBef>
                <a:spcPts val="499"/>
              </a:spcBef>
              <a:buClr>
                <a:srgbClr val="ffffff"/>
              </a:buClr>
              <a:buFont typeface="Arial"/>
              <a:buChar char="•"/>
            </a:pPr>
            <a:r>
              <a:rPr b="0" lang="en-GB" sz="2400" strike="noStrike" u="none">
                <a:solidFill>
                  <a:schemeClr val="lt1"/>
                </a:solidFill>
                <a:effectLst/>
                <a:uFillTx/>
                <a:latin typeface="Euclid Circular B"/>
              </a:rPr>
              <a:t>Second level</a:t>
            </a:r>
            <a:endParaRPr b="0" lang="en-CH" sz="2400" strike="noStrike" u="none">
              <a:solidFill>
                <a:schemeClr val="lt1"/>
              </a:solidFill>
              <a:effectLst/>
              <a:uFillTx/>
              <a:latin typeface="Euclid Circular B"/>
            </a:endParaRPr>
          </a:p>
          <a:p>
            <a:pPr lvl="2" marL="1143000" indent="-228600" defTabSz="914400">
              <a:lnSpc>
                <a:spcPct val="90000"/>
              </a:lnSpc>
              <a:spcBef>
                <a:spcPts val="499"/>
              </a:spcBef>
              <a:buClr>
                <a:srgbClr val="ffffff"/>
              </a:buClr>
              <a:buFont typeface="Arial"/>
              <a:buChar char="•"/>
            </a:pPr>
            <a:r>
              <a:rPr b="0" lang="en-GB" sz="2000" strike="noStrike" u="none">
                <a:solidFill>
                  <a:schemeClr val="lt1"/>
                </a:solidFill>
                <a:effectLst/>
                <a:uFillTx/>
                <a:latin typeface="Euclid Circular B"/>
              </a:rPr>
              <a:t>Third level</a:t>
            </a:r>
            <a:endParaRPr b="0" lang="en-CH" sz="2000" strike="noStrike" u="none">
              <a:solidFill>
                <a:schemeClr val="lt1"/>
              </a:solidFill>
              <a:effectLst/>
              <a:uFillTx/>
              <a:latin typeface="Euclid Circular B"/>
            </a:endParaRPr>
          </a:p>
          <a:p>
            <a:pPr lvl="3" marL="1600200" indent="-228600" defTabSz="914400">
              <a:lnSpc>
                <a:spcPct val="90000"/>
              </a:lnSpc>
              <a:spcBef>
                <a:spcPts val="499"/>
              </a:spcBef>
              <a:buClr>
                <a:srgbClr val="ffffff"/>
              </a:buClr>
              <a:buFont typeface="Arial"/>
              <a:buChar char="•"/>
            </a:pPr>
            <a:r>
              <a:rPr b="0" lang="en-GB" sz="1800" strike="noStrike" u="none">
                <a:solidFill>
                  <a:schemeClr val="lt1"/>
                </a:solidFill>
                <a:effectLst/>
                <a:uFillTx/>
                <a:latin typeface="Euclid Circular B"/>
              </a:rPr>
              <a:t>Fourth level</a:t>
            </a:r>
            <a:endParaRPr b="0" lang="en-CH" sz="1800" strike="noStrike" u="none">
              <a:solidFill>
                <a:schemeClr val="lt1"/>
              </a:solidFill>
              <a:effectLst/>
              <a:uFillTx/>
              <a:latin typeface="Euclid Circular B"/>
            </a:endParaRPr>
          </a:p>
          <a:p>
            <a:pPr lvl="4" marL="2057400" indent="-228600" defTabSz="914400">
              <a:lnSpc>
                <a:spcPct val="90000"/>
              </a:lnSpc>
              <a:spcBef>
                <a:spcPts val="499"/>
              </a:spcBef>
              <a:buClr>
                <a:srgbClr val="ffffff"/>
              </a:buClr>
              <a:buFont typeface="Arial"/>
              <a:buChar char="•"/>
            </a:pPr>
            <a:r>
              <a:rPr b="0" lang="en-GB" sz="1800" strike="noStrike" u="none">
                <a:solidFill>
                  <a:schemeClr val="lt1"/>
                </a:solidFill>
                <a:effectLst/>
                <a:uFillTx/>
                <a:latin typeface="Euclid Circular B"/>
              </a:rPr>
              <a:t>Fifth level</a:t>
            </a:r>
            <a:endParaRPr b="0" lang="en-CH" sz="1800" strike="noStrike" u="none">
              <a:solidFill>
                <a:schemeClr val="lt1"/>
              </a:solidFill>
              <a:effectLst/>
              <a:uFillTx/>
              <a:latin typeface="Euclid Circular B"/>
            </a:endParaRPr>
          </a:p>
        </p:txBody>
      </p:sp>
      <p:sp>
        <p:nvSpPr>
          <p:cNvPr id="38" name="PlaceHolder 4"/>
          <p:cNvSpPr>
            <a:spLocks noGrp="1"/>
          </p:cNvSpPr>
          <p:nvPr>
            <p:ph type="body"/>
          </p:nvPr>
        </p:nvSpPr>
        <p:spPr>
          <a:xfrm>
            <a:off x="6172200" y="1681200"/>
            <a:ext cx="5182920" cy="823680"/>
          </a:xfrm>
          <a:prstGeom prst="rect">
            <a:avLst/>
          </a:prstGeom>
          <a:noFill/>
          <a:ln w="0">
            <a:noFill/>
          </a:ln>
        </p:spPr>
        <p:txBody>
          <a:bodyPr lIns="91440" rIns="91440" tIns="45720" bIns="45720" anchor="b">
            <a:noAutofit/>
          </a:bodyPr>
          <a:p>
            <a:pPr indent="0" defTabSz="914400">
              <a:lnSpc>
                <a:spcPct val="90000"/>
              </a:lnSpc>
              <a:spcBef>
                <a:spcPts val="1001"/>
              </a:spcBef>
              <a:buNone/>
              <a:tabLst>
                <a:tab algn="l" pos="0"/>
              </a:tabLst>
            </a:pPr>
            <a:r>
              <a:rPr b="1" lang="en-GB" sz="2400" strike="noStrike" u="none">
                <a:solidFill>
                  <a:schemeClr val="lt1"/>
                </a:solidFill>
                <a:effectLst/>
                <a:uFillTx/>
                <a:latin typeface="Euclid Circular B"/>
              </a:rPr>
              <a:t>Click to edit Master text styles</a:t>
            </a:r>
            <a:endParaRPr b="0" lang="en-CH" sz="2400" strike="noStrike" u="none">
              <a:solidFill>
                <a:schemeClr val="lt1"/>
              </a:solidFill>
              <a:effectLst/>
              <a:uFillTx/>
              <a:latin typeface="Euclid Circular B"/>
            </a:endParaRPr>
          </a:p>
        </p:txBody>
      </p:sp>
      <p:sp>
        <p:nvSpPr>
          <p:cNvPr id="39" name="PlaceHolder 5"/>
          <p:cNvSpPr>
            <a:spLocks noGrp="1"/>
          </p:cNvSpPr>
          <p:nvPr>
            <p:ph type="body"/>
          </p:nvPr>
        </p:nvSpPr>
        <p:spPr>
          <a:xfrm>
            <a:off x="6172200" y="2505240"/>
            <a:ext cx="5182920" cy="3684240"/>
          </a:xfrm>
          <a:prstGeom prst="rect">
            <a:avLst/>
          </a:prstGeom>
          <a:noFill/>
          <a:ln w="0">
            <a:noFill/>
          </a:ln>
        </p:spPr>
        <p:txBody>
          <a:bodyPr lIns="91440" rIns="91440" tIns="45720" bIns="45720" anchor="t">
            <a:noAutofit/>
          </a:bodyPr>
          <a:p>
            <a:pPr marL="228600" indent="-228600" defTabSz="914400">
              <a:lnSpc>
                <a:spcPct val="90000"/>
              </a:lnSpc>
              <a:spcBef>
                <a:spcPts val="1001"/>
              </a:spcBef>
              <a:buClr>
                <a:srgbClr val="ffffff"/>
              </a:buClr>
              <a:buFont typeface="Arial"/>
              <a:buChar char="•"/>
            </a:pPr>
            <a:r>
              <a:rPr b="0" lang="en-GB" sz="2800" strike="noStrike" u="none">
                <a:solidFill>
                  <a:schemeClr val="lt1"/>
                </a:solidFill>
                <a:effectLst/>
                <a:uFillTx/>
                <a:latin typeface="Euclid Circular B"/>
              </a:rPr>
              <a:t>Click to edit Master text styles</a:t>
            </a:r>
            <a:endParaRPr b="0" lang="en-CH" sz="2800" strike="noStrike" u="none">
              <a:solidFill>
                <a:schemeClr val="lt1"/>
              </a:solidFill>
              <a:effectLst/>
              <a:uFillTx/>
              <a:latin typeface="Euclid Circular B"/>
            </a:endParaRPr>
          </a:p>
          <a:p>
            <a:pPr lvl="1" marL="685800" indent="-228600" defTabSz="914400">
              <a:lnSpc>
                <a:spcPct val="90000"/>
              </a:lnSpc>
              <a:spcBef>
                <a:spcPts val="499"/>
              </a:spcBef>
              <a:buClr>
                <a:srgbClr val="ffffff"/>
              </a:buClr>
              <a:buFont typeface="Arial"/>
              <a:buChar char="•"/>
            </a:pPr>
            <a:r>
              <a:rPr b="0" lang="en-GB" sz="2400" strike="noStrike" u="none">
                <a:solidFill>
                  <a:schemeClr val="lt1"/>
                </a:solidFill>
                <a:effectLst/>
                <a:uFillTx/>
                <a:latin typeface="Euclid Circular B"/>
              </a:rPr>
              <a:t>Second level</a:t>
            </a:r>
            <a:endParaRPr b="0" lang="en-CH" sz="2400" strike="noStrike" u="none">
              <a:solidFill>
                <a:schemeClr val="lt1"/>
              </a:solidFill>
              <a:effectLst/>
              <a:uFillTx/>
              <a:latin typeface="Euclid Circular B"/>
            </a:endParaRPr>
          </a:p>
          <a:p>
            <a:pPr lvl="2" marL="1143000" indent="-228600" defTabSz="914400">
              <a:lnSpc>
                <a:spcPct val="90000"/>
              </a:lnSpc>
              <a:spcBef>
                <a:spcPts val="499"/>
              </a:spcBef>
              <a:buClr>
                <a:srgbClr val="ffffff"/>
              </a:buClr>
              <a:buFont typeface="Arial"/>
              <a:buChar char="•"/>
            </a:pPr>
            <a:r>
              <a:rPr b="0" lang="en-GB" sz="2000" strike="noStrike" u="none">
                <a:solidFill>
                  <a:schemeClr val="lt1"/>
                </a:solidFill>
                <a:effectLst/>
                <a:uFillTx/>
                <a:latin typeface="Euclid Circular B"/>
              </a:rPr>
              <a:t>Third level</a:t>
            </a:r>
            <a:endParaRPr b="0" lang="en-CH" sz="2000" strike="noStrike" u="none">
              <a:solidFill>
                <a:schemeClr val="lt1"/>
              </a:solidFill>
              <a:effectLst/>
              <a:uFillTx/>
              <a:latin typeface="Euclid Circular B"/>
            </a:endParaRPr>
          </a:p>
          <a:p>
            <a:pPr lvl="3" marL="1600200" indent="-228600" defTabSz="914400">
              <a:lnSpc>
                <a:spcPct val="90000"/>
              </a:lnSpc>
              <a:spcBef>
                <a:spcPts val="499"/>
              </a:spcBef>
              <a:buClr>
                <a:srgbClr val="ffffff"/>
              </a:buClr>
              <a:buFont typeface="Arial"/>
              <a:buChar char="•"/>
            </a:pPr>
            <a:r>
              <a:rPr b="0" lang="en-GB" sz="1800" strike="noStrike" u="none">
                <a:solidFill>
                  <a:schemeClr val="lt1"/>
                </a:solidFill>
                <a:effectLst/>
                <a:uFillTx/>
                <a:latin typeface="Euclid Circular B"/>
              </a:rPr>
              <a:t>Fourth level</a:t>
            </a:r>
            <a:endParaRPr b="0" lang="en-CH" sz="1800" strike="noStrike" u="none">
              <a:solidFill>
                <a:schemeClr val="lt1"/>
              </a:solidFill>
              <a:effectLst/>
              <a:uFillTx/>
              <a:latin typeface="Euclid Circular B"/>
            </a:endParaRPr>
          </a:p>
          <a:p>
            <a:pPr lvl="4" marL="2057400" indent="-228600" defTabSz="914400">
              <a:lnSpc>
                <a:spcPct val="90000"/>
              </a:lnSpc>
              <a:spcBef>
                <a:spcPts val="499"/>
              </a:spcBef>
              <a:buClr>
                <a:srgbClr val="ffffff"/>
              </a:buClr>
              <a:buFont typeface="Arial"/>
              <a:buChar char="•"/>
            </a:pPr>
            <a:r>
              <a:rPr b="0" lang="en-GB" sz="1800" strike="noStrike" u="none">
                <a:solidFill>
                  <a:schemeClr val="lt1"/>
                </a:solidFill>
                <a:effectLst/>
                <a:uFillTx/>
                <a:latin typeface="Euclid Circular B"/>
              </a:rPr>
              <a:t>Fifth level</a:t>
            </a:r>
            <a:endParaRPr b="0" lang="en-CH" sz="1800" strike="noStrike" u="none">
              <a:solidFill>
                <a:schemeClr val="lt1"/>
              </a:solidFill>
              <a:effectLst/>
              <a:uFillTx/>
              <a:latin typeface="Euclid Circular B"/>
            </a:endParaRPr>
          </a:p>
        </p:txBody>
      </p:sp>
      <p:sp>
        <p:nvSpPr>
          <p:cNvPr id="40" name="PlaceHolder 6"/>
          <p:cNvSpPr>
            <a:spLocks noGrp="1"/>
          </p:cNvSpPr>
          <p:nvPr>
            <p:ph type="dt" idx="19"/>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CH" sz="1200" strike="noStrike" u="none">
                <a:solidFill>
                  <a:schemeClr val="lt1"/>
                </a:solidFill>
                <a:effectLst/>
                <a:uFillTx/>
                <a:latin typeface="Euclid Circular B"/>
              </a:defRPr>
            </a:lvl1pPr>
          </a:lstStyle>
          <a:p>
            <a:pPr indent="0" defTabSz="914400">
              <a:lnSpc>
                <a:spcPct val="100000"/>
              </a:lnSpc>
              <a:buNone/>
            </a:pPr>
            <a:r>
              <a:rPr b="0" lang="en-CH" sz="1200" strike="noStrike" u="none">
                <a:solidFill>
                  <a:schemeClr val="lt1"/>
                </a:solidFill>
                <a:effectLst/>
                <a:uFillTx/>
                <a:latin typeface="Euclid Circular B"/>
              </a:rPr>
              <a:t>&lt;date/time&gt;</a:t>
            </a:r>
            <a:endParaRPr b="0" lang="de-CH" sz="1200" strike="noStrike" u="none">
              <a:solidFill>
                <a:srgbClr val="ffffff"/>
              </a:solidFill>
              <a:effectLst/>
              <a:uFillTx/>
              <a:latin typeface="Times New Roman"/>
            </a:endParaRPr>
          </a:p>
        </p:txBody>
      </p:sp>
      <p:sp>
        <p:nvSpPr>
          <p:cNvPr id="41" name="PlaceHolder 7"/>
          <p:cNvSpPr>
            <a:spLocks noGrp="1"/>
          </p:cNvSpPr>
          <p:nvPr>
            <p:ph type="ftr" idx="20"/>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de-CH" sz="1400" strike="noStrike" u="none">
                <a:solidFill>
                  <a:srgbClr val="ffffff"/>
                </a:solidFill>
                <a:effectLst/>
                <a:uFillTx/>
                <a:latin typeface="Times New Roman"/>
              </a:defRPr>
            </a:lvl1pPr>
          </a:lstStyle>
          <a:p>
            <a:pPr indent="0" algn="ctr">
              <a:buNone/>
            </a:pPr>
            <a:r>
              <a:rPr b="0" lang="de-CH" sz="1400" strike="noStrike" u="none">
                <a:solidFill>
                  <a:srgbClr val="ffffff"/>
                </a:solidFill>
                <a:effectLst/>
                <a:uFillTx/>
                <a:latin typeface="Times New Roman"/>
              </a:rPr>
              <a:t>&lt;footer&gt;</a:t>
            </a:r>
            <a:endParaRPr b="0" lang="de-CH" sz="1400" strike="noStrike" u="none">
              <a:solidFill>
                <a:srgbClr val="ffffff"/>
              </a:solidFill>
              <a:effectLst/>
              <a:uFillTx/>
              <a:latin typeface="Times New Roman"/>
            </a:endParaRPr>
          </a:p>
        </p:txBody>
      </p:sp>
      <p:sp>
        <p:nvSpPr>
          <p:cNvPr id="42" name="PlaceHolder 8"/>
          <p:cNvSpPr>
            <a:spLocks noGrp="1"/>
          </p:cNvSpPr>
          <p:nvPr>
            <p:ph type="sldNum" idx="21"/>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CH" sz="1200" strike="noStrike" u="none">
                <a:solidFill>
                  <a:schemeClr val="lt1"/>
                </a:solidFill>
                <a:effectLst/>
                <a:uFillTx/>
                <a:latin typeface="Euclid Circular B"/>
              </a:defRPr>
            </a:lvl1pPr>
          </a:lstStyle>
          <a:p>
            <a:pPr indent="0" algn="r" defTabSz="914400">
              <a:lnSpc>
                <a:spcPct val="100000"/>
              </a:lnSpc>
              <a:buNone/>
            </a:pPr>
            <a:fld id="{A29AC390-68AF-4B9D-92E9-910780289E4E}" type="slidenum">
              <a:rPr b="0" lang="en-CH" sz="1200" strike="noStrike" u="none">
                <a:solidFill>
                  <a:schemeClr val="lt1"/>
                </a:solidFill>
                <a:effectLst/>
                <a:uFillTx/>
                <a:latin typeface="Euclid Circular B"/>
              </a:rPr>
              <a:t>&lt;number&gt;</a:t>
            </a:fld>
            <a:endParaRPr b="0" lang="de-CH" sz="1200" strike="noStrike" u="none">
              <a:solidFill>
                <a:srgbClr val="ffffff"/>
              </a:solidFill>
              <a:effectLst/>
              <a:uFillTx/>
              <a:latin typeface="Times New Roman"/>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bg>
      <p:bgPr>
        <a:solidFill>
          <a:srgbClr val="3a1e3e"/>
        </a:solidFill>
      </p:bgPr>
    </p:bg>
    <p:spTree>
      <p:nvGrpSpPr>
        <p:cNvPr id="1" name=""/>
        <p:cNvGrpSpPr/>
        <p:nvPr/>
      </p:nvGrpSpPr>
      <p:grpSpPr>
        <a:xfrm>
          <a:off x="0" y="0"/>
          <a:ext cx="0" cy="0"/>
          <a:chOff x="0" y="0"/>
          <a:chExt cx="0" cy="0"/>
        </a:xfrm>
      </p:grpSpPr>
      <p:sp>
        <p:nvSpPr>
          <p:cNvPr id="43"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pPr>
            <a:r>
              <a:rPr b="1" lang="en-GB" sz="4400" strike="noStrike" u="none">
                <a:solidFill>
                  <a:schemeClr val="lt1"/>
                </a:solidFill>
                <a:effectLst/>
                <a:uFillTx/>
                <a:latin typeface="Euclid Circular B Semibold"/>
              </a:rPr>
              <a:t>Click to edit Master title style</a:t>
            </a:r>
            <a:endParaRPr b="0" lang="en-CH" sz="4400" strike="noStrike" u="none">
              <a:solidFill>
                <a:schemeClr val="dk1"/>
              </a:solidFill>
              <a:effectLst/>
              <a:uFillTx/>
              <a:latin typeface="Calibri"/>
            </a:endParaRPr>
          </a:p>
        </p:txBody>
      </p:sp>
      <p:sp>
        <p:nvSpPr>
          <p:cNvPr id="44" name="PlaceHolder 2"/>
          <p:cNvSpPr>
            <a:spLocks noGrp="1"/>
          </p:cNvSpPr>
          <p:nvPr>
            <p:ph type="dt" idx="22"/>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CH" sz="1200" strike="noStrike" u="none">
                <a:solidFill>
                  <a:schemeClr val="lt1"/>
                </a:solidFill>
                <a:effectLst/>
                <a:uFillTx/>
                <a:latin typeface="Euclid Circular B"/>
              </a:defRPr>
            </a:lvl1pPr>
          </a:lstStyle>
          <a:p>
            <a:pPr indent="0" defTabSz="914400">
              <a:lnSpc>
                <a:spcPct val="100000"/>
              </a:lnSpc>
              <a:buNone/>
            </a:pPr>
            <a:r>
              <a:rPr b="0" lang="en-CH" sz="1200" strike="noStrike" u="none">
                <a:solidFill>
                  <a:schemeClr val="lt1"/>
                </a:solidFill>
                <a:effectLst/>
                <a:uFillTx/>
                <a:latin typeface="Euclid Circular B"/>
              </a:rPr>
              <a:t>&lt;date/time&gt;</a:t>
            </a:r>
            <a:endParaRPr b="0" lang="de-CH" sz="1200" strike="noStrike" u="none">
              <a:solidFill>
                <a:srgbClr val="ffffff"/>
              </a:solidFill>
              <a:effectLst/>
              <a:uFillTx/>
              <a:latin typeface="Times New Roman"/>
            </a:endParaRPr>
          </a:p>
        </p:txBody>
      </p:sp>
      <p:sp>
        <p:nvSpPr>
          <p:cNvPr id="45" name="PlaceHolder 3"/>
          <p:cNvSpPr>
            <a:spLocks noGrp="1"/>
          </p:cNvSpPr>
          <p:nvPr>
            <p:ph type="ftr" idx="23"/>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de-CH" sz="1400" strike="noStrike" u="none">
                <a:solidFill>
                  <a:srgbClr val="ffffff"/>
                </a:solidFill>
                <a:effectLst/>
                <a:uFillTx/>
                <a:latin typeface="Times New Roman"/>
              </a:defRPr>
            </a:lvl1pPr>
          </a:lstStyle>
          <a:p>
            <a:pPr indent="0" algn="ctr">
              <a:buNone/>
            </a:pPr>
            <a:r>
              <a:rPr b="0" lang="de-CH" sz="1400" strike="noStrike" u="none">
                <a:solidFill>
                  <a:srgbClr val="ffffff"/>
                </a:solidFill>
                <a:effectLst/>
                <a:uFillTx/>
                <a:latin typeface="Times New Roman"/>
              </a:rPr>
              <a:t>&lt;footer&gt;</a:t>
            </a:r>
            <a:endParaRPr b="0" lang="de-CH" sz="1400" strike="noStrike" u="none">
              <a:solidFill>
                <a:srgbClr val="ffffff"/>
              </a:solidFill>
              <a:effectLst/>
              <a:uFillTx/>
              <a:latin typeface="Times New Roman"/>
            </a:endParaRPr>
          </a:p>
        </p:txBody>
      </p:sp>
      <p:sp>
        <p:nvSpPr>
          <p:cNvPr id="46" name="PlaceHolder 4"/>
          <p:cNvSpPr>
            <a:spLocks noGrp="1"/>
          </p:cNvSpPr>
          <p:nvPr>
            <p:ph type="sldNum" idx="24"/>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CH" sz="1200" strike="noStrike" u="none">
                <a:solidFill>
                  <a:schemeClr val="lt1"/>
                </a:solidFill>
                <a:effectLst/>
                <a:uFillTx/>
                <a:latin typeface="Euclid Circular B"/>
              </a:defRPr>
            </a:lvl1pPr>
          </a:lstStyle>
          <a:p>
            <a:pPr indent="0" algn="r" defTabSz="914400">
              <a:lnSpc>
                <a:spcPct val="100000"/>
              </a:lnSpc>
              <a:buNone/>
            </a:pPr>
            <a:fld id="{C1ABF8FB-C2FC-4073-B85D-6C8F463691EB}" type="slidenum">
              <a:rPr b="0" lang="en-CH" sz="1200" strike="noStrike" u="none">
                <a:solidFill>
                  <a:schemeClr val="lt1"/>
                </a:solidFill>
                <a:effectLst/>
                <a:uFillTx/>
                <a:latin typeface="Euclid Circular B"/>
              </a:rPr>
              <a:t>&lt;number&gt;</a:t>
            </a:fld>
            <a:endParaRPr b="0" lang="de-CH" sz="1200" strike="noStrike" u="none">
              <a:solidFill>
                <a:srgbClr val="ffffff"/>
              </a:solidFill>
              <a:effectLst/>
              <a:uFillTx/>
              <a:latin typeface="Times New Roman"/>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p:bg>
      <p:bgPr>
        <a:solidFill>
          <a:srgbClr val="3a1e3e"/>
        </a:solidFill>
      </p:bgPr>
    </p:bg>
    <p:spTree>
      <p:nvGrpSpPr>
        <p:cNvPr id="1" name=""/>
        <p:cNvGrpSpPr/>
        <p:nvPr/>
      </p:nvGrpSpPr>
      <p:grpSpPr>
        <a:xfrm>
          <a:off x="0" y="0"/>
          <a:ext cx="0" cy="0"/>
          <a:chOff x="0" y="0"/>
          <a:chExt cx="0" cy="0"/>
        </a:xfrm>
      </p:grpSpPr>
      <p:sp>
        <p:nvSpPr>
          <p:cNvPr id="47" name="PlaceHolder 1"/>
          <p:cNvSpPr>
            <a:spLocks noGrp="1"/>
          </p:cNvSpPr>
          <p:nvPr>
            <p:ph type="dt" idx="25"/>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defRPr b="0" lang="en-CH" sz="1200" strike="noStrike" u="none">
                <a:solidFill>
                  <a:schemeClr val="lt1"/>
                </a:solidFill>
                <a:effectLst/>
                <a:uFillTx/>
                <a:latin typeface="Euclid Circular B"/>
              </a:defRPr>
            </a:lvl1pPr>
          </a:lstStyle>
          <a:p>
            <a:pPr indent="0" defTabSz="914400">
              <a:lnSpc>
                <a:spcPct val="100000"/>
              </a:lnSpc>
              <a:buNone/>
            </a:pPr>
            <a:r>
              <a:rPr b="0" lang="en-CH" sz="1200" strike="noStrike" u="none">
                <a:solidFill>
                  <a:schemeClr val="lt1"/>
                </a:solidFill>
                <a:effectLst/>
                <a:uFillTx/>
                <a:latin typeface="Euclid Circular B"/>
              </a:rPr>
              <a:t>&lt;date/time&gt;</a:t>
            </a:r>
            <a:endParaRPr b="0" lang="de-CH" sz="1200" strike="noStrike" u="none">
              <a:solidFill>
                <a:srgbClr val="ffffff"/>
              </a:solidFill>
              <a:effectLst/>
              <a:uFillTx/>
              <a:latin typeface="Times New Roman"/>
            </a:endParaRPr>
          </a:p>
        </p:txBody>
      </p:sp>
      <p:sp>
        <p:nvSpPr>
          <p:cNvPr id="48" name="PlaceHolder 2"/>
          <p:cNvSpPr>
            <a:spLocks noGrp="1"/>
          </p:cNvSpPr>
          <p:nvPr>
            <p:ph type="ftr" idx="26"/>
          </p:nvPr>
        </p:nvSpPr>
        <p:spPr>
          <a:xfrm>
            <a:off x="4038480" y="6356520"/>
            <a:ext cx="4114440" cy="364680"/>
          </a:xfrm>
          <a:prstGeom prst="rect">
            <a:avLst/>
          </a:prstGeom>
          <a:noFill/>
          <a:ln w="0">
            <a:noFill/>
          </a:ln>
        </p:spPr>
        <p:txBody>
          <a:bodyPr lIns="91440" rIns="91440" tIns="45720" bIns="45720" anchor="ctr">
            <a:noAutofit/>
          </a:bodyPr>
          <a:lstStyle>
            <a:lvl1pPr indent="0" algn="ctr">
              <a:buNone/>
              <a:defRPr b="0" lang="de-CH" sz="1400" strike="noStrike" u="none">
                <a:solidFill>
                  <a:srgbClr val="ffffff"/>
                </a:solidFill>
                <a:effectLst/>
                <a:uFillTx/>
                <a:latin typeface="Times New Roman"/>
              </a:defRPr>
            </a:lvl1pPr>
          </a:lstStyle>
          <a:p>
            <a:pPr indent="0" algn="ctr">
              <a:buNone/>
            </a:pPr>
            <a:r>
              <a:rPr b="0" lang="de-CH" sz="1400" strike="noStrike" u="none">
                <a:solidFill>
                  <a:srgbClr val="ffffff"/>
                </a:solidFill>
                <a:effectLst/>
                <a:uFillTx/>
                <a:latin typeface="Times New Roman"/>
              </a:rPr>
              <a:t>&lt;footer&gt;</a:t>
            </a:r>
            <a:endParaRPr b="0" lang="de-CH" sz="1400" strike="noStrike" u="none">
              <a:solidFill>
                <a:srgbClr val="ffffff"/>
              </a:solidFill>
              <a:effectLst/>
              <a:uFillTx/>
              <a:latin typeface="Times New Roman"/>
            </a:endParaRPr>
          </a:p>
        </p:txBody>
      </p:sp>
      <p:sp>
        <p:nvSpPr>
          <p:cNvPr id="49" name="PlaceHolder 3"/>
          <p:cNvSpPr>
            <a:spLocks noGrp="1"/>
          </p:cNvSpPr>
          <p:nvPr>
            <p:ph type="sldNum" idx="27"/>
          </p:nvPr>
        </p:nvSpPr>
        <p:spPr>
          <a:xfrm>
            <a:off x="8610480" y="6356520"/>
            <a:ext cx="2742840" cy="364680"/>
          </a:xfrm>
          <a:prstGeom prst="rect">
            <a:avLst/>
          </a:prstGeom>
          <a:noFill/>
          <a:ln w="0">
            <a:noFill/>
          </a:ln>
        </p:spPr>
        <p:txBody>
          <a:bodyPr lIns="91440" rIns="91440" tIns="45720" bIns="45720" anchor="ctr">
            <a:noAutofit/>
          </a:bodyPr>
          <a:lstStyle>
            <a:lvl1pPr indent="0" algn="r" defTabSz="914400">
              <a:lnSpc>
                <a:spcPct val="100000"/>
              </a:lnSpc>
              <a:buNone/>
              <a:defRPr b="0" lang="en-CH" sz="1200" strike="noStrike" u="none">
                <a:solidFill>
                  <a:schemeClr val="lt1"/>
                </a:solidFill>
                <a:effectLst/>
                <a:uFillTx/>
                <a:latin typeface="Euclid Circular B"/>
              </a:defRPr>
            </a:lvl1pPr>
          </a:lstStyle>
          <a:p>
            <a:pPr indent="0" algn="r" defTabSz="914400">
              <a:lnSpc>
                <a:spcPct val="100000"/>
              </a:lnSpc>
              <a:buNone/>
            </a:pPr>
            <a:fld id="{2F536907-C899-4544-8C78-7A692297A8FB}" type="slidenum">
              <a:rPr b="0" lang="en-CH" sz="1200" strike="noStrike" u="none">
                <a:solidFill>
                  <a:schemeClr val="lt1"/>
                </a:solidFill>
                <a:effectLst/>
                <a:uFillTx/>
                <a:latin typeface="Euclid Circular B"/>
              </a:rPr>
              <a:t>&lt;number&gt;</a:t>
            </a:fld>
            <a:endParaRPr b="0" lang="de-CH" sz="1200" strike="noStrike" u="none">
              <a:solidFill>
                <a:srgbClr val="ffffff"/>
              </a:solidFill>
              <a:effectLst/>
              <a:uFillTx/>
              <a:latin typeface="Times New Roman"/>
            </a:endParaRPr>
          </a:p>
        </p:txBody>
      </p:sp>
      <p:sp>
        <p:nvSpPr>
          <p:cNvPr id="50" name="PlaceHolder 4"/>
          <p:cNvSpPr>
            <a:spLocks noGrp="1"/>
          </p:cNvSpPr>
          <p:nvPr>
            <p:ph type="title"/>
          </p:nvPr>
        </p:nvSpPr>
        <p:spPr>
          <a:xfrm>
            <a:off x="609480" y="273600"/>
            <a:ext cx="10972440" cy="1144800"/>
          </a:xfrm>
          <a:prstGeom prst="rect">
            <a:avLst/>
          </a:prstGeom>
          <a:noFill/>
          <a:ln w="0">
            <a:noFill/>
          </a:ln>
        </p:spPr>
        <p:txBody>
          <a:bodyPr lIns="0" rIns="0" tIns="0" bIns="0" anchor="ctr">
            <a:noAutofit/>
          </a:bodyPr>
          <a:p>
            <a:pPr indent="0">
              <a:buNone/>
            </a:pPr>
            <a:r>
              <a:rPr b="0" lang="en-CH" sz="1800" strike="noStrike" u="none">
                <a:solidFill>
                  <a:schemeClr val="dk1"/>
                </a:solidFill>
                <a:effectLst/>
                <a:uFillTx/>
                <a:latin typeface="Calibri"/>
              </a:rPr>
              <a:t>Click to edit the title text format</a:t>
            </a:r>
            <a:endParaRPr b="0" lang="en-CH" sz="1800" strike="noStrike" u="none">
              <a:solidFill>
                <a:schemeClr val="dk1"/>
              </a:solidFill>
              <a:effectLst/>
              <a:uFillTx/>
              <a:latin typeface="Calibri"/>
            </a:endParaRPr>
          </a:p>
        </p:txBody>
      </p:sp>
      <p:sp>
        <p:nvSpPr>
          <p:cNvPr id="51" name="PlaceHolder 5"/>
          <p:cNvSpPr>
            <a:spLocks noGrp="1"/>
          </p:cNvSpPr>
          <p:nvPr>
            <p:ph type="body"/>
          </p:nvPr>
        </p:nvSpPr>
        <p:spPr>
          <a:xfrm>
            <a:off x="609480" y="1604520"/>
            <a:ext cx="10972440" cy="3977280"/>
          </a:xfrm>
          <a:prstGeom prst="rect">
            <a:avLst/>
          </a:prstGeom>
          <a:noFill/>
          <a:ln w="0">
            <a:noFill/>
          </a:ln>
        </p:spPr>
        <p:txBody>
          <a:bodyPr lIns="0" rIns="0" tIns="0" bIns="0" anchor="t">
            <a:normAutofit/>
          </a:bodyPr>
          <a:p>
            <a:pPr marL="432000" indent="-324000">
              <a:lnSpc>
                <a:spcPct val="90000"/>
              </a:lnSpc>
              <a:spcBef>
                <a:spcPts val="1417"/>
              </a:spcBef>
              <a:buClr>
                <a:srgbClr val="ffffff"/>
              </a:buClr>
              <a:buSzPct val="45000"/>
              <a:buFont typeface="Wingdings" charset="2"/>
              <a:buChar char=""/>
            </a:pPr>
            <a:r>
              <a:rPr b="0" lang="en-CH" sz="2800" strike="noStrike" u="none">
                <a:solidFill>
                  <a:schemeClr val="lt1"/>
                </a:solidFill>
                <a:effectLst/>
                <a:uFillTx/>
                <a:latin typeface="Euclid Circular B"/>
              </a:rPr>
              <a:t>Click to edit the outline text format</a:t>
            </a:r>
            <a:endParaRPr b="0" lang="en-CH" sz="2800" strike="noStrike" u="none">
              <a:solidFill>
                <a:schemeClr val="lt1"/>
              </a:solidFill>
              <a:effectLst/>
              <a:uFillTx/>
              <a:latin typeface="Euclid Circular B"/>
            </a:endParaRPr>
          </a:p>
          <a:p>
            <a:pPr lvl="1" marL="864000" indent="-324000">
              <a:lnSpc>
                <a:spcPct val="90000"/>
              </a:lnSpc>
              <a:spcBef>
                <a:spcPts val="1134"/>
              </a:spcBef>
              <a:buClr>
                <a:srgbClr val="ffffff"/>
              </a:buClr>
              <a:buSzPct val="75000"/>
              <a:buFont typeface="Symbol" charset="2"/>
              <a:buChar char=""/>
            </a:pPr>
            <a:r>
              <a:rPr b="0" lang="en-CH" sz="2000" strike="noStrike" u="none">
                <a:solidFill>
                  <a:schemeClr val="lt1"/>
                </a:solidFill>
                <a:effectLst/>
                <a:uFillTx/>
                <a:latin typeface="Euclid Circular B"/>
              </a:rPr>
              <a:t>Second Outline Level</a:t>
            </a:r>
            <a:endParaRPr b="0" lang="en-CH" sz="2000" strike="noStrike" u="none">
              <a:solidFill>
                <a:schemeClr val="lt1"/>
              </a:solidFill>
              <a:effectLst/>
              <a:uFillTx/>
              <a:latin typeface="Euclid Circular B"/>
            </a:endParaRPr>
          </a:p>
          <a:p>
            <a:pPr lvl="2" marL="1296000" indent="-288000">
              <a:lnSpc>
                <a:spcPct val="90000"/>
              </a:lnSpc>
              <a:spcBef>
                <a:spcPts val="850"/>
              </a:spcBef>
              <a:buClr>
                <a:srgbClr val="ffffff"/>
              </a:buClr>
              <a:buSzPct val="45000"/>
              <a:buFont typeface="Wingdings" charset="2"/>
              <a:buChar char=""/>
            </a:pPr>
            <a:r>
              <a:rPr b="0" lang="en-CH" sz="1800" strike="noStrike" u="none">
                <a:solidFill>
                  <a:schemeClr val="lt1"/>
                </a:solidFill>
                <a:effectLst/>
                <a:uFillTx/>
                <a:latin typeface="Euclid Circular B"/>
              </a:rPr>
              <a:t>Third Outline Level</a:t>
            </a:r>
            <a:endParaRPr b="0" lang="en-CH" sz="1800" strike="noStrike" u="none">
              <a:solidFill>
                <a:schemeClr val="lt1"/>
              </a:solidFill>
              <a:effectLst/>
              <a:uFillTx/>
              <a:latin typeface="Euclid Circular B"/>
            </a:endParaRPr>
          </a:p>
          <a:p>
            <a:pPr lvl="3" marL="1728000" indent="-216000">
              <a:lnSpc>
                <a:spcPct val="90000"/>
              </a:lnSpc>
              <a:spcBef>
                <a:spcPts val="567"/>
              </a:spcBef>
              <a:buClr>
                <a:srgbClr val="ffffff"/>
              </a:buClr>
              <a:buSzPct val="75000"/>
              <a:buFont typeface="Symbol" charset="2"/>
              <a:buChar char=""/>
            </a:pPr>
            <a:r>
              <a:rPr b="0" lang="en-CH" sz="1800" strike="noStrike" u="none">
                <a:solidFill>
                  <a:schemeClr val="lt1"/>
                </a:solidFill>
                <a:effectLst/>
                <a:uFillTx/>
                <a:latin typeface="Euclid Circular B"/>
              </a:rPr>
              <a:t>Fourth Outline Level</a:t>
            </a:r>
            <a:endParaRPr b="0" lang="en-CH" sz="1800" strike="noStrike" u="none">
              <a:solidFill>
                <a:schemeClr val="lt1"/>
              </a:solidFill>
              <a:effectLst/>
              <a:uFillTx/>
              <a:latin typeface="Euclid Circular B"/>
            </a:endParaRPr>
          </a:p>
          <a:p>
            <a:pPr lvl="4" marL="2160000" indent="-216000">
              <a:lnSpc>
                <a:spcPct val="90000"/>
              </a:lnSpc>
              <a:spcBef>
                <a:spcPts val="283"/>
              </a:spcBef>
              <a:buClr>
                <a:srgbClr val="ffffff"/>
              </a:buClr>
              <a:buSzPct val="45000"/>
              <a:buFont typeface="Wingdings" charset="2"/>
              <a:buChar char=""/>
            </a:pPr>
            <a:r>
              <a:rPr b="0" lang="en-CH" sz="2000" strike="noStrike" u="none">
                <a:solidFill>
                  <a:schemeClr val="lt1"/>
                </a:solidFill>
                <a:effectLst/>
                <a:uFillTx/>
                <a:latin typeface="Euclid Circular B"/>
              </a:rPr>
              <a:t>Fifth Outline Level</a:t>
            </a:r>
            <a:endParaRPr b="0" lang="en-CH" sz="2000" strike="noStrike" u="none">
              <a:solidFill>
                <a:schemeClr val="lt1"/>
              </a:solidFill>
              <a:effectLst/>
              <a:uFillTx/>
              <a:latin typeface="Euclid Circular B"/>
            </a:endParaRPr>
          </a:p>
          <a:p>
            <a:pPr lvl="5" marL="2592000" indent="-216000">
              <a:lnSpc>
                <a:spcPct val="90000"/>
              </a:lnSpc>
              <a:spcBef>
                <a:spcPts val="283"/>
              </a:spcBef>
              <a:buClr>
                <a:srgbClr val="ffffff"/>
              </a:buClr>
              <a:buSzPct val="45000"/>
              <a:buFont typeface="Wingdings" charset="2"/>
              <a:buChar char=""/>
            </a:pPr>
            <a:r>
              <a:rPr b="0" lang="en-CH" sz="2000" strike="noStrike" u="none">
                <a:solidFill>
                  <a:schemeClr val="lt1"/>
                </a:solidFill>
                <a:effectLst/>
                <a:uFillTx/>
                <a:latin typeface="Euclid Circular B"/>
              </a:rPr>
              <a:t>Sixth Outline Level</a:t>
            </a:r>
            <a:endParaRPr b="0" lang="en-CH" sz="2000" strike="noStrike" u="none">
              <a:solidFill>
                <a:schemeClr val="lt1"/>
              </a:solidFill>
              <a:effectLst/>
              <a:uFillTx/>
              <a:latin typeface="Euclid Circular B"/>
            </a:endParaRPr>
          </a:p>
          <a:p>
            <a:pPr lvl="6" marL="3024000" indent="-216000">
              <a:lnSpc>
                <a:spcPct val="90000"/>
              </a:lnSpc>
              <a:spcBef>
                <a:spcPts val="283"/>
              </a:spcBef>
              <a:buClr>
                <a:srgbClr val="ffffff"/>
              </a:buClr>
              <a:buSzPct val="45000"/>
              <a:buFont typeface="Wingdings" charset="2"/>
              <a:buChar char=""/>
            </a:pPr>
            <a:r>
              <a:rPr b="0" lang="en-CH" sz="2000" strike="noStrike" u="none">
                <a:solidFill>
                  <a:schemeClr val="lt1"/>
                </a:solidFill>
                <a:effectLst/>
                <a:uFillTx/>
                <a:latin typeface="Euclid Circular B"/>
              </a:rPr>
              <a:t>Seventh Outline Level</a:t>
            </a:r>
            <a:endParaRPr b="0" lang="en-CH" sz="2000" strike="noStrike" u="none">
              <a:solidFill>
                <a:schemeClr val="lt1"/>
              </a:solidFill>
              <a:effectLst/>
              <a:uFillTx/>
              <a:latin typeface="Euclid Circular B"/>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sldMaster>
</file>

<file path=ppt/slides/_rels/slide1.xml.rels><?xml version="1.0" encoding="UTF-8"?>
<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9.xml"/>
</Relationships>
</file>

<file path=ppt/slides/_rels/slide11.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9.xml"/>
</Relationships>
</file>

<file path=ppt/slides/_rels/slide12.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9.xml"/>
</Relationships>
</file>

<file path=ppt/slides/_rels/slide13.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9.xml"/>
</Relationships>
</file>

<file path=ppt/slides/_rels/slide14.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9.xml"/>
</Relationships>
</file>

<file path=ppt/slides/_rels/slide15.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9.xml"/>
</Relationships>
</file>

<file path=ppt/slides/_rels/slide16.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9.xml"/>
</Relationships>
</file>

<file path=ppt/slides/_rels/slide17.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9.xml"/>
</Relationships>
</file>

<file path=ppt/slides/_rels/slide18.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9.xml"/>
</Relationships>
</file>

<file path=ppt/slides/_rels/slide19.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hyperlink" Target="https://github.com/maehr/open-research-data-template" TargetMode="External"/><Relationship Id="rId3" Type="http://schemas.openxmlformats.org/officeDocument/2006/relationships/slideLayout" Target="../slideLayouts/slideLayout6.xml"/>
</Relationships>
</file>

<file path=ppt/slides/_rels/slide2.xml.rels><?xml version="1.0" encoding="UTF-8"?>
<Relationships xmlns="http://schemas.openxmlformats.org/package/2006/relationships"><Relationship Id="rId1" Type="http://schemas.openxmlformats.org/officeDocument/2006/relationships/hyperlink" Target="https://the-turing-way.netlify.app/" TargetMode="External"/><Relationship Id="rId2" Type="http://schemas.openxmlformats.org/officeDocument/2006/relationships/hyperlink" Target="https://www.go-fair.org/fair-principles/" TargetMode="External"/><Relationship Id="rId3" Type="http://schemas.openxmlformats.org/officeDocument/2006/relationships/slideLayout" Target="../slideLayouts/slideLayout4.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4.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9.xml"/>
</Relationships>
</file>

<file path=ppt/slides/_rels/slide5.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9.xml"/>
</Relationships>
</file>

<file path=ppt/slides/_rels/slide6.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9.xml"/>
</Relationships>
</file>

<file path=ppt/slides/_rels/slide7.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9.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4.xml"/>
</Relationships>
</file>

<file path=ppt/slides/_rels/slide9.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9.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 name="PlaceHolder 1"/>
          <p:cNvSpPr>
            <a:spLocks noGrp="1"/>
          </p:cNvSpPr>
          <p:nvPr>
            <p:ph type="title"/>
          </p:nvPr>
        </p:nvSpPr>
        <p:spPr>
          <a:xfrm>
            <a:off x="830160" y="1710000"/>
            <a:ext cx="10515240" cy="2850840"/>
          </a:xfrm>
          <a:prstGeom prst="rect">
            <a:avLst/>
          </a:prstGeom>
          <a:noFill/>
          <a:ln w="0">
            <a:noFill/>
          </a:ln>
        </p:spPr>
        <p:txBody>
          <a:bodyPr lIns="91440" rIns="91440" tIns="45720" bIns="45720" anchor="b">
            <a:noAutofit/>
          </a:bodyPr>
          <a:p>
            <a:pPr indent="0" defTabSz="914400">
              <a:lnSpc>
                <a:spcPct val="90000"/>
              </a:lnSpc>
              <a:buNone/>
              <a:tabLst>
                <a:tab algn="l" pos="0"/>
              </a:tabLst>
            </a:pPr>
            <a:r>
              <a:rPr b="1" lang="en-CH" sz="6000" strike="noStrike" u="none">
                <a:solidFill>
                  <a:schemeClr val="lt1"/>
                </a:solidFill>
                <a:effectLst/>
                <a:uFillTx/>
                <a:latin typeface="Euclid Circular B Semibold"/>
              </a:rPr>
              <a:t>One Template to Rule Them All</a:t>
            </a:r>
            <a:endParaRPr b="0" lang="en-CH" sz="6000" strike="noStrike" u="none">
              <a:solidFill>
                <a:schemeClr val="dk1"/>
              </a:solidFill>
              <a:effectLst/>
              <a:uFillTx/>
              <a:latin typeface="Calibri"/>
            </a:endParaRPr>
          </a:p>
        </p:txBody>
      </p:sp>
      <p:sp>
        <p:nvSpPr>
          <p:cNvPr id="65" name="PlaceHolder 2"/>
          <p:cNvSpPr>
            <a:spLocks noGrp="1"/>
          </p:cNvSpPr>
          <p:nvPr>
            <p:ph type="subTitle"/>
          </p:nvPr>
        </p:nvSpPr>
        <p:spPr>
          <a:xfrm>
            <a:off x="830160" y="4590000"/>
            <a:ext cx="10515240" cy="165528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GB" sz="2400" strike="noStrike" u="none">
                <a:solidFill>
                  <a:schemeClr val="lt1"/>
                </a:solidFill>
                <a:effectLst/>
                <a:uFillTx/>
                <a:latin typeface="Euclid Circular B"/>
              </a:rPr>
              <a:t>Interactive Research Data Documentation with Quarto</a:t>
            </a:r>
            <a:br>
              <a:rPr sz="2400"/>
            </a:br>
            <a:br>
              <a:rPr sz="2400"/>
            </a:br>
            <a:r>
              <a:rPr b="0" lang="en-GB" sz="2400" strike="noStrike" u="none">
                <a:solidFill>
                  <a:schemeClr val="lt1"/>
                </a:solidFill>
                <a:effectLst/>
                <a:uFillTx/>
                <a:latin typeface="Euclid Circular B"/>
              </a:rPr>
              <a:t>Moritz Mähr</a:t>
            </a:r>
            <a:br>
              <a:rPr sz="2400"/>
            </a:br>
            <a:r>
              <a:rPr b="0" lang="en-GB" sz="2400" strike="noStrike" u="none">
                <a:solidFill>
                  <a:schemeClr val="lt1"/>
                </a:solidFill>
                <a:effectLst/>
                <a:uFillTx/>
                <a:latin typeface="Euclid Circular B"/>
              </a:rPr>
              <a:t>Moritz Twente</a:t>
            </a:r>
            <a:endParaRPr b="0" lang="de-CH" sz="2400" strike="noStrike" u="none">
              <a:solidFill>
                <a:srgbClr val="ffffff"/>
              </a:solidFill>
              <a:effectLst/>
              <a:uFillTx/>
              <a:latin typeface="Arial"/>
            </a:endParaRPr>
          </a:p>
        </p:txBody>
      </p:sp>
      <p:sp>
        <p:nvSpPr>
          <p:cNvPr id="66" name="PlaceHolder 3"/>
          <p:cNvSpPr>
            <a:spLocks noGrp="1"/>
          </p:cNvSpPr>
          <p:nvPr>
            <p:ph type="dt" idx="34"/>
          </p:nvPr>
        </p:nvSpPr>
        <p:spPr>
          <a:xfrm>
            <a:off x="838080" y="6356520"/>
            <a:ext cx="2742840" cy="364680"/>
          </a:xfrm>
          <a:prstGeom prst="rect">
            <a:avLst/>
          </a:prstGeom>
          <a:noFill/>
          <a:ln w="0">
            <a:noFill/>
          </a:ln>
        </p:spPr>
        <p:txBody>
          <a:bodyPr lIns="91440" rIns="91440" tIns="45720" bIns="45720" anchor="ctr">
            <a:noAutofit/>
          </a:bodyPr>
          <a:lstStyle>
            <a:lvl1pPr indent="0" defTabSz="914400">
              <a:lnSpc>
                <a:spcPct val="100000"/>
              </a:lnSpc>
              <a:buNone/>
              <a:tabLst>
                <a:tab algn="l" pos="0"/>
              </a:tabLst>
              <a:defRPr b="0" lang="en-CH" sz="1200" strike="noStrike" u="none">
                <a:solidFill>
                  <a:schemeClr val="lt1"/>
                </a:solidFill>
                <a:effectLst/>
                <a:uFillTx/>
                <a:latin typeface="Euclid Circular B"/>
              </a:defRPr>
            </a:lvl1pPr>
          </a:lstStyle>
          <a:p>
            <a:pPr indent="0" defTabSz="914400">
              <a:lnSpc>
                <a:spcPct val="100000"/>
              </a:lnSpc>
              <a:buNone/>
              <a:tabLst>
                <a:tab algn="l" pos="0"/>
              </a:tabLst>
            </a:pPr>
            <a:r>
              <a:rPr b="0" lang="en-CH" sz="1200" strike="noStrike" u="none">
                <a:solidFill>
                  <a:schemeClr val="lt1"/>
                </a:solidFill>
                <a:effectLst/>
                <a:uFillTx/>
                <a:latin typeface="Euclid Circular B"/>
              </a:rPr>
              <a:t>2025-07-14</a:t>
            </a:r>
            <a:endParaRPr b="0" lang="de-CH" sz="1200" strike="noStrike" u="none">
              <a:solidFill>
                <a:srgbClr val="ffffff"/>
              </a:solidFill>
              <a:effectLst/>
              <a:uFillTx/>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CH" sz="4400" strike="noStrike" u="none">
                <a:solidFill>
                  <a:schemeClr val="lt1"/>
                </a:solidFill>
                <a:effectLst/>
                <a:uFillTx/>
                <a:latin typeface="Euclid Circular B Semibold"/>
              </a:rPr>
              <a:t>Get the template</a:t>
            </a:r>
            <a:endParaRPr b="0" lang="en-CH" sz="4400" strike="noStrike" u="none">
              <a:solidFill>
                <a:schemeClr val="dk1"/>
              </a:solidFill>
              <a:effectLst/>
              <a:uFillTx/>
              <a:latin typeface="Calibri"/>
            </a:endParaRPr>
          </a:p>
        </p:txBody>
      </p:sp>
      <p:pic>
        <p:nvPicPr>
          <p:cNvPr id="71" name="Picture 1" descr="images/qr-code.png"/>
          <p:cNvPicPr/>
          <p:nvPr/>
        </p:nvPicPr>
        <p:blipFill>
          <a:blip r:embed="rId1"/>
          <a:stretch/>
        </p:blipFill>
        <p:spPr>
          <a:xfrm>
            <a:off x="1257480" y="1816200"/>
            <a:ext cx="4343040" cy="4343040"/>
          </a:xfrm>
          <a:prstGeom prst="rect">
            <a:avLst/>
          </a:prstGeom>
          <a:noFill/>
          <a:ln w="9525">
            <a:noFill/>
          </a:ln>
        </p:spPr>
      </p:pic>
      <p:sp>
        <p:nvSpPr>
          <p:cNvPr id="72" name="PlaceHolder 2"/>
          <p:cNvSpPr>
            <a:spLocks noGrp="1"/>
          </p:cNvSpPr>
          <p:nvPr>
            <p:ph/>
          </p:nvPr>
        </p:nvSpPr>
        <p:spPr>
          <a:xfrm>
            <a:off x="6172200" y="1825560"/>
            <a:ext cx="5181120" cy="4350960"/>
          </a:xfrm>
          <a:prstGeom prst="rect">
            <a:avLst/>
          </a:prstGeom>
          <a:noFill/>
          <a:ln w="0">
            <a:noFill/>
          </a:ln>
        </p:spPr>
        <p:txBody>
          <a:bodyPr lIns="91440" rIns="91440" tIns="45720" bIns="45720" anchor="t">
            <a:noAutofit/>
          </a:bodyPr>
          <a:p>
            <a:pPr indent="0" defTabSz="914400">
              <a:lnSpc>
                <a:spcPct val="90000"/>
              </a:lnSpc>
              <a:spcBef>
                <a:spcPts val="1001"/>
              </a:spcBef>
              <a:buNone/>
              <a:tabLst>
                <a:tab algn="l" pos="0"/>
              </a:tabLst>
            </a:pPr>
            <a:r>
              <a:rPr b="0" lang="en-CH" sz="2800" strike="noStrike" u="sng">
                <a:solidFill>
                  <a:schemeClr val="lt1"/>
                </a:solidFill>
                <a:effectLst/>
                <a:uFillTx/>
                <a:latin typeface="Euclid Circular B"/>
                <a:hlinkClick r:id="rId2"/>
              </a:rPr>
              <a:t>https://github.com/maehr/open-research-data-template</a:t>
            </a:r>
            <a:endParaRPr b="0" lang="en-CH" sz="2800" strike="noStrike" u="none">
              <a:solidFill>
                <a:schemeClr val="lt1"/>
              </a:solidFill>
              <a:effectLst/>
              <a:uFillTx/>
              <a:latin typeface="Euclid Circular B"/>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 name="PlaceHolder 1"/>
          <p:cNvSpPr>
            <a:spLocks noGrp="1"/>
          </p:cNvSpPr>
          <p:nvPr>
            <p:ph/>
          </p:nvPr>
        </p:nvSpPr>
        <p:spPr>
          <a:xfrm>
            <a:off x="838080" y="1825560"/>
            <a:ext cx="10515240" cy="4350960"/>
          </a:xfrm>
          <a:prstGeom prst="rect">
            <a:avLst/>
          </a:prstGeom>
          <a:noFill/>
          <a:ln w="0">
            <a:noFill/>
          </a:ln>
        </p:spPr>
        <p:txBody>
          <a:bodyPr lIns="91440" rIns="91440" tIns="45720" bIns="45720" anchor="t">
            <a:noAutofit/>
          </a:bodyPr>
          <a:p>
            <a:pPr indent="0" defTabSz="914400">
              <a:lnSpc>
                <a:spcPct val="90000"/>
              </a:lnSpc>
              <a:spcBef>
                <a:spcPts val="2999"/>
              </a:spcBef>
              <a:buNone/>
              <a:tabLst>
                <a:tab algn="l" pos="0"/>
              </a:tabLst>
            </a:pPr>
            <a:r>
              <a:rPr b="1" lang="en-CH" sz="2800" strike="noStrike" u="none">
                <a:solidFill>
                  <a:schemeClr val="lt1"/>
                </a:solidFill>
                <a:effectLst/>
                <a:uFillTx/>
                <a:latin typeface="Euclid Circular B"/>
              </a:rPr>
              <a:t> Open Research Data Template</a:t>
            </a:r>
            <a:endParaRPr b="0" lang="en-CH" sz="2800" strike="noStrike" u="none">
              <a:solidFill>
                <a:schemeClr val="lt1"/>
              </a:solidFill>
              <a:effectLst/>
              <a:uFillTx/>
              <a:latin typeface="Euclid Circular B"/>
            </a:endParaRPr>
          </a:p>
          <a:p>
            <a:pPr marL="228600" indent="-228600" defTabSz="914400">
              <a:lnSpc>
                <a:spcPct val="90000"/>
              </a:lnSpc>
              <a:spcBef>
                <a:spcPts val="1001"/>
              </a:spcBef>
              <a:buClr>
                <a:srgbClr val="ffffff"/>
              </a:buClr>
              <a:buFont typeface="Arial"/>
              <a:buChar char="•"/>
              <a:tabLst>
                <a:tab algn="l" pos="0"/>
              </a:tabLst>
            </a:pPr>
            <a:r>
              <a:rPr b="1" lang="en-CH" sz="2800" strike="noStrike" u="none">
                <a:solidFill>
                  <a:schemeClr val="lt1"/>
                </a:solidFill>
                <a:effectLst/>
                <a:uFillTx/>
                <a:latin typeface="Euclid Circular B"/>
              </a:rPr>
              <a:t>Purpose</a:t>
            </a:r>
            <a:r>
              <a:rPr b="0" lang="en-CH" sz="2800" strike="noStrike" u="none">
                <a:solidFill>
                  <a:schemeClr val="lt1"/>
                </a:solidFill>
                <a:effectLst/>
                <a:uFillTx/>
                <a:latin typeface="Euclid Circular B"/>
              </a:rPr>
              <a:t>: A reusable GitHub template for FAIR and open research data</a:t>
            </a:r>
            <a:endParaRPr b="0" lang="en-CH" sz="2800" strike="noStrike" u="none">
              <a:solidFill>
                <a:schemeClr val="lt1"/>
              </a:solidFill>
              <a:effectLst/>
              <a:uFillTx/>
              <a:latin typeface="Euclid Circular B"/>
            </a:endParaRPr>
          </a:p>
          <a:p>
            <a:pPr marL="228600" indent="-228600" defTabSz="914400">
              <a:lnSpc>
                <a:spcPct val="90000"/>
              </a:lnSpc>
              <a:spcBef>
                <a:spcPts val="1001"/>
              </a:spcBef>
              <a:buClr>
                <a:srgbClr val="ffffff"/>
              </a:buClr>
              <a:buFont typeface="Arial"/>
              <a:buChar char="•"/>
              <a:tabLst>
                <a:tab algn="l" pos="0"/>
              </a:tabLst>
            </a:pPr>
            <a:r>
              <a:rPr b="1" lang="en-CH" sz="2800" strike="noStrike" u="none">
                <a:solidFill>
                  <a:schemeClr val="lt1"/>
                </a:solidFill>
                <a:effectLst/>
                <a:uFillTx/>
                <a:latin typeface="Euclid Circular B"/>
              </a:rPr>
              <a:t>Best Practices</a:t>
            </a:r>
            <a:r>
              <a:rPr b="0" lang="en-CH" sz="2800" strike="noStrike" u="none">
                <a:solidFill>
                  <a:schemeClr val="lt1"/>
                </a:solidFill>
                <a:effectLst/>
                <a:uFillTx/>
                <a:latin typeface="Euclid Circular B"/>
              </a:rPr>
              <a:t>: Follows </a:t>
            </a:r>
            <a:r>
              <a:rPr b="0" lang="en-CH" sz="2800" strike="noStrike" u="sng">
                <a:solidFill>
                  <a:schemeClr val="lt1"/>
                </a:solidFill>
                <a:effectLst/>
                <a:uFillTx/>
                <a:latin typeface="Euclid Circular B"/>
                <a:hlinkClick r:id="rId1"/>
              </a:rPr>
              <a:t>The Turing Way</a:t>
            </a:r>
            <a:r>
              <a:rPr b="0" lang="en-CH" sz="2800" strike="noStrike" u="none">
                <a:solidFill>
                  <a:schemeClr val="lt1"/>
                </a:solidFill>
                <a:effectLst/>
                <a:uFillTx/>
                <a:latin typeface="Euclid Circular B"/>
              </a:rPr>
              <a:t> and </a:t>
            </a:r>
            <a:r>
              <a:rPr b="0" lang="en-CH" sz="2800" strike="noStrike" u="sng">
                <a:solidFill>
                  <a:schemeClr val="lt1"/>
                </a:solidFill>
                <a:effectLst/>
                <a:uFillTx/>
                <a:latin typeface="Euclid Circular B"/>
                <a:hlinkClick r:id="rId2"/>
              </a:rPr>
              <a:t>FAIR principles</a:t>
            </a:r>
            <a:endParaRPr b="0" lang="en-CH" sz="2800" strike="noStrike" u="none">
              <a:solidFill>
                <a:schemeClr val="lt1"/>
              </a:solidFill>
              <a:effectLst/>
              <a:uFillTx/>
              <a:latin typeface="Euclid Circular B"/>
            </a:endParaRPr>
          </a:p>
          <a:p>
            <a:pPr marL="228600" indent="-228600" defTabSz="914400">
              <a:lnSpc>
                <a:spcPct val="90000"/>
              </a:lnSpc>
              <a:spcBef>
                <a:spcPts val="1001"/>
              </a:spcBef>
              <a:buClr>
                <a:srgbClr val="ffffff"/>
              </a:buClr>
              <a:buFont typeface="Arial"/>
              <a:buChar char="•"/>
              <a:tabLst>
                <a:tab algn="l" pos="0"/>
              </a:tabLst>
            </a:pPr>
            <a:r>
              <a:rPr b="1" lang="en-CH" sz="2800" strike="noStrike" u="none">
                <a:solidFill>
                  <a:schemeClr val="lt1"/>
                </a:solidFill>
                <a:effectLst/>
                <a:uFillTx/>
                <a:latin typeface="Euclid Circular B"/>
              </a:rPr>
              <a:t>Automation</a:t>
            </a:r>
            <a:r>
              <a:rPr b="0" lang="en-CH" sz="2800" strike="noStrike" u="none">
                <a:solidFill>
                  <a:schemeClr val="lt1"/>
                </a:solidFill>
                <a:effectLst/>
                <a:uFillTx/>
                <a:latin typeface="Euclid Circular B"/>
              </a:rPr>
              <a:t>: Leverages GitHub Actions, GitHub Codespaces, GitHub issues, GitHub Pages, Husky, Prettier, Quarto, Semantic Versioning, and Zenodo</a:t>
            </a:r>
            <a:endParaRPr b="0" lang="en-CH" sz="2800" strike="noStrike" u="none">
              <a:solidFill>
                <a:schemeClr val="lt1"/>
              </a:solidFill>
              <a:effectLst/>
              <a:uFillTx/>
              <a:latin typeface="Euclid Circular B"/>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CH" sz="4400" strike="noStrike" u="none">
                <a:solidFill>
                  <a:schemeClr val="lt1"/>
                </a:solidFill>
                <a:effectLst/>
                <a:uFillTx/>
                <a:latin typeface="Euclid Circular B Semibold"/>
              </a:rPr>
              <a:t> Setup</a:t>
            </a:r>
            <a:endParaRPr b="0" lang="en-CH" sz="44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 name="PlaceHolder 1"/>
          <p:cNvSpPr>
            <a:spLocks noGrp="1"/>
          </p:cNvSpPr>
          <p:nvPr>
            <p:ph type="title"/>
          </p:nvPr>
        </p:nvSpPr>
        <p:spPr>
          <a:xfrm>
            <a:off x="838080" y="365040"/>
            <a:ext cx="10515240" cy="1325160"/>
          </a:xfrm>
          <a:prstGeom prst="rect">
            <a:avLst/>
          </a:prstGeom>
          <a:noFill/>
          <a:ln w="0">
            <a:noFill/>
          </a:ln>
        </p:spPr>
        <p:txBody>
          <a:bodyPr lIns="91440" rIns="91440" tIns="45720" bIns="45720" anchor="ctr">
            <a:noAutofit/>
          </a:bodyPr>
          <a:p>
            <a:pPr indent="0" defTabSz="914400">
              <a:lnSpc>
                <a:spcPct val="90000"/>
              </a:lnSpc>
              <a:buNone/>
              <a:tabLst>
                <a:tab algn="l" pos="0"/>
              </a:tabLst>
            </a:pPr>
            <a:r>
              <a:rPr b="1" lang="en-CH" sz="4400" strike="noStrike" u="none">
                <a:solidFill>
                  <a:schemeClr val="lt1"/>
                </a:solidFill>
                <a:effectLst/>
                <a:uFillTx/>
                <a:latin typeface="Euclid Circular B Semibold"/>
              </a:rPr>
              <a:t>Use cases</a:t>
            </a:r>
            <a:endParaRPr b="0" lang="en-CH" sz="4400" strike="noStrike" u="none">
              <a:solidFill>
                <a:schemeClr val="dk1"/>
              </a:solidFill>
              <a:effectLst/>
              <a:uFillTx/>
              <a:latin typeface="Calibri"/>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blipFill rotWithShape="0">
          <a:blip r:embed="rId1"/>
          <a:stretch/>
        </a:blipFill>
      </p:bgPr>
    </p:bg>
    <p:spTree>
      <p:nvGrpSpPr>
        <p:cNvPr id="1" name=""/>
        <p:cNvGrpSpPr/>
        <p:nvPr/>
      </p:nvGrpSpPr>
      <p:grpSpPr>
        <a:xfrm>
          <a:off x="0" y="0"/>
          <a:ext cx="0" cy="0"/>
          <a:chOff x="0" y="0"/>
          <a:chExt cx="0" cy="0"/>
        </a:xfrm>
      </p:grpSpPr>
    </p:spTree>
  </p:cSld>
  <mc:AlternateContent>
    <mc:Choice Requires="p14">
      <p:transition spd="slow" p14:dur="2000"/>
    </mc:Choice>
    <mc:Fallback>
      <p:transition spd="slow"/>
    </mc:Fallback>
  </mc:AlternateContent>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pitchFamily="0" charset="1"/>
        <a:ea typeface=""/>
        <a:cs typeface=""/>
      </a:majorFont>
      <a:minorFont>
        <a:latin typeface="Calibri" panose="020F0502020204030204" pitchFamily="0" charset="1"/>
        <a:ea typeface=""/>
        <a:cs typeface=""/>
      </a:minorFont>
    </a:fontScheme>
    <a:fmtScheme>
      <a:fillStyleLst>
        <a:solidFill>
          <a:schemeClr val="phClr"/>
        </a:solidFill>
        <a:gradFill>
          <a:gsLst>
            <a:gs pos="0">
              <a:schemeClr val="phClr">
                <a:lumMod val="110000"/>
                <a:tint val="67000"/>
              </a:schemeClr>
            </a:gs>
            <a:gs pos="50000">
              <a:schemeClr val="phClr">
                <a:lumMod val="105000"/>
                <a:tint val="73000"/>
              </a:schemeClr>
            </a:gs>
            <a:gs pos="100000">
              <a:schemeClr val="phClr">
                <a:lumMod val="105000"/>
                <a:tint val="81000"/>
              </a:schemeClr>
            </a:gs>
          </a:gsLst>
          <a:lin ang="5400000" scaled="0"/>
          <a:tileRect l="0" t="0" r="0" b="0"/>
        </a:gradFill>
        <a:gradFill>
          <a:gsLst>
            <a:gs pos="0">
              <a:schemeClr val="phClr">
                <a:lumMod val="102000"/>
                <a:tint val="94000"/>
              </a:schemeClr>
            </a:gs>
            <a:gs pos="50000">
              <a:schemeClr val="phClr">
                <a:lumMod val="100000"/>
                <a:shade val="100000"/>
              </a:schemeClr>
            </a:gs>
            <a:gs pos="100000">
              <a:schemeClr val="phClr">
                <a:lumMod val="99000"/>
                <a:shade val="78000"/>
              </a:schemeClr>
            </a:gs>
          </a:gsLst>
          <a:lin ang="5400000" scaled="0"/>
          <a:tileRect l="0" t="0" r="0" b="0"/>
        </a:gradFill>
      </a:fillStyleLst>
      <a:lnStyleLst>
        <a:ln w="6350" cap="flat" cmpd="sng" algn="ctr">
          <a:prstDash val="solid"/>
          <a:miter lim="800000"/>
        </a:ln>
        <a:ln w="12700" cap="flat" cmpd="sng" algn="ctr">
          <a:prstDash val="solid"/>
          <a:miter lim="800000"/>
        </a:ln>
        <a:ln w="19050" cap="flat" cmpd="sng" algn="ctr">
          <a:prstDash val="solid"/>
          <a:miter lim="800000"/>
        </a:ln>
      </a:lnStyleLst>
      <a:effectStyleLst>
        <a:effectStyle>
          <a:effectLst/>
        </a:effectStyle>
        <a:effectStyle>
          <a:effectLst/>
        </a:effectStyle>
        <a:effectStyle>
          <a:effectLst/>
        </a:effectStyle>
      </a:effectStyleLst>
      <a:bgFillStyleLst>
        <a:solidFill>
          <a:schemeClr val="phClr"/>
        </a:solidFill>
        <a:solidFill>
          <a:schemeClr val="phClr">
            <a:tint val="95000"/>
          </a:schemeClr>
        </a:solidFill>
        <a:gradFill>
          <a:gsLst>
            <a:gs pos="0">
              <a:schemeClr val="phClr">
                <a:tint val="93000"/>
                <a:shade val="98000"/>
                <a:lumMod val="102000"/>
              </a:schemeClr>
            </a:gs>
            <a:gs pos="50000">
              <a:schemeClr val="phClr">
                <a:tint val="98000"/>
                <a:shade val="90000"/>
                <a:lumMod val="103000"/>
              </a:schemeClr>
            </a:gs>
            <a:gs pos="100000">
              <a:schemeClr val="phClr">
                <a:shade val="63000"/>
              </a:schemeClr>
            </a:gs>
          </a:gsLst>
          <a:lin ang="5400000" scaled="0"/>
          <a:tileRect l="0" t="0" r="0" b="0"/>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0</TotalTime>
  <Application>LibreOffice/25.8.1.1$MacOSX_AARCH64 LibreOffice_project/54047653041915e595ad4e45cccea684809c77b5</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2025-09-22T20:57:38Z</dcterms:created>
  <dc:creator>Moritz Mähr; Moritz Twente</dc:creator>
  <dc:description/>
  <dc:language>de-CH</dc:language>
  <cp:lastModifiedBy/>
  <dcterms:modified xsi:type="dcterms:W3CDTF">2025-09-22T20:57:38Z</dcterms:modified>
  <cp:revision>0</cp:revision>
  <dc:subject/>
  <dc:title>One Template to Rule Them All</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bstract">
    <vt:lpwstr>We introduce the Open Research Data Template, a GitHub-based framework designed to streamline the publication and reuse of open research data through executable, interactive documentation using Quarto. By integrating narrative, metadata, and multi-programming-language code (Python, R, Julia, ObservableJS) into cohesive websites, the template lowers barriers to meaningful reuse and sustainable archiving of research workflows. We will demonstrate the template’s structure, automation pipeline, and real-world applications through projects such as DigiHistCH24, Stadt.Geschichte.Basel, DHBern, and Decoding Inequality 2025.</vt:lpwstr>
  </property>
  <property fmtid="{D5CDD505-2E9C-101B-9397-08002B2CF9AE}" pid="3" name="affiliations">
    <vt:lpwstr/>
  </property>
  <property fmtid="{D5CDD505-2E9C-101B-9397-08002B2CF9AE}" pid="4" name="authors">
    <vt:lpwstr/>
  </property>
  <property fmtid="{D5CDD505-2E9C-101B-9397-08002B2CF9AE}" pid="5" name="biblio-config">
    <vt:lpwstr>True</vt:lpwstr>
  </property>
  <property fmtid="{D5CDD505-2E9C-101B-9397-08002B2CF9AE}" pid="6" name="by-affiliation">
    <vt:lpwstr/>
  </property>
  <property fmtid="{D5CDD505-2E9C-101B-9397-08002B2CF9AE}" pid="7" name="by-author">
    <vt:lpwstr/>
  </property>
  <property fmtid="{D5CDD505-2E9C-101B-9397-08002B2CF9AE}" pid="8" name="date">
    <vt:lpwstr>2025-07-14</vt:lpwstr>
  </property>
  <property fmtid="{D5CDD505-2E9C-101B-9397-08002B2CF9AE}" pid="9" name="editor">
    <vt:lpwstr>visual</vt:lpwstr>
  </property>
  <property fmtid="{D5CDD505-2E9C-101B-9397-08002B2CF9AE}" pid="10" name="header-includes">
    <vt:lpwstr/>
  </property>
  <property fmtid="{D5CDD505-2E9C-101B-9397-08002B2CF9AE}" pid="11" name="include-after">
    <vt:lpwstr/>
  </property>
  <property fmtid="{D5CDD505-2E9C-101B-9397-08002B2CF9AE}" pid="12" name="include-before">
    <vt:lpwstr/>
  </property>
  <property fmtid="{D5CDD505-2E9C-101B-9397-08002B2CF9AE}" pid="13" name="labels">
    <vt:lpwstr/>
  </property>
  <property fmtid="{D5CDD505-2E9C-101B-9397-08002B2CF9AE}" pid="14" name="subtitle">
    <vt:lpwstr>Interactive Research Data Documentation with Quarto</vt:lpwstr>
  </property>
  <property fmtid="{D5CDD505-2E9C-101B-9397-08002B2CF9AE}" pid="15" name="toc-title">
    <vt:lpwstr>Table of contents</vt:lpwstr>
  </property>
</Properties>
</file>